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8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73" r:id="rId7"/>
    <p:sldId id="327" r:id="rId8"/>
    <p:sldId id="260" r:id="rId9"/>
    <p:sldId id="261" r:id="rId10"/>
    <p:sldId id="329" r:id="rId11"/>
    <p:sldId id="331" r:id="rId12"/>
    <p:sldId id="263" r:id="rId13"/>
    <p:sldId id="332" r:id="rId14"/>
    <p:sldId id="328" r:id="rId15"/>
    <p:sldId id="262" r:id="rId16"/>
    <p:sldId id="333" r:id="rId17"/>
    <p:sldId id="336" r:id="rId18"/>
    <p:sldId id="338" r:id="rId19"/>
    <p:sldId id="335" r:id="rId20"/>
    <p:sldId id="339" r:id="rId21"/>
    <p:sldId id="340" r:id="rId22"/>
    <p:sldId id="341" r:id="rId23"/>
    <p:sldId id="264" r:id="rId24"/>
    <p:sldId id="343" r:id="rId25"/>
    <p:sldId id="342" r:id="rId26"/>
    <p:sldId id="344" r:id="rId27"/>
    <p:sldId id="267" r:id="rId28"/>
    <p:sldId id="265" r:id="rId29"/>
    <p:sldId id="268" r:id="rId30"/>
    <p:sldId id="306" r:id="rId31"/>
  </p:sldIdLst>
  <p:sldSz cx="9144000" cy="5143500" type="screen16x9"/>
  <p:notesSz cx="6858000" cy="9144000"/>
  <p:embeddedFontLst>
    <p:embeddedFont>
      <p:font typeface="Dosis" pitchFamily="2" charset="0"/>
      <p:regular r:id="rId33"/>
      <p:bold r:id="rId34"/>
    </p:embeddedFont>
    <p:embeddedFont>
      <p:font typeface="Fira Sans Extra Condensed" panose="020B0503050000020004" pitchFamily="34" charset="0"/>
      <p:regular r:id="rId35"/>
      <p:bold r:id="rId36"/>
    </p:embeddedFont>
    <p:embeddedFont>
      <p:font typeface="Montserrat" panose="00000500000000000000" pitchFamily="2" charset="-93"/>
      <p:regular r:id="rId37"/>
      <p:bold r:id="rId38"/>
      <p:italic r:id="rId39"/>
      <p:boldItalic r:id="rId40"/>
    </p:embeddedFont>
    <p:embeddedFont>
      <p:font typeface="Quattrocento" panose="02020502030000000404" pitchFamily="18" charset="0"/>
      <p:regular r:id="rId41"/>
      <p:bold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Space Grotesk" panose="020B0604020202020204" charset="-93"/>
      <p:regular r:id="rId47"/>
      <p:bold r:id="rId48"/>
    </p:embeddedFont>
    <p:embeddedFont>
      <p:font typeface="Space Grotesk Medium" panose="020B0604020202020204" charset="-93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C3C1C7-8454-4783-8E61-32263860DCB8}">
  <a:tblStyle styleId="{A7C3C1C7-8454-4783-8E61-32263860DC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99606299212605E-2"/>
          <c:y val="9.7171998031496051E-2"/>
          <c:w val="0.90743372703412073"/>
          <c:h val="0.70492249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DBI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6.2500000000000003E-3"/>
                  <c:y val="1.17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C0-4CA5-99E4-AB251A642AFD}"/>
                </c:ext>
              </c:extLst>
            </c:dLbl>
            <c:dLbl>
              <c:idx val="1"/>
              <c:layout>
                <c:manualLayout>
                  <c:x val="-2.0833333333333333E-3"/>
                  <c:y val="3.937376968503879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vi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8749999999999996E-2"/>
                      <c:h val="6.799999999999999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EBC0-4CA5-99E4-AB251A642AFD}"/>
                </c:ext>
              </c:extLst>
            </c:dLbl>
            <c:dLbl>
              <c:idx val="2"/>
              <c:layout>
                <c:manualLayout>
                  <c:x val="6.2500000000000003E-3"/>
                  <c:y val="1.48749999999999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BC0-4CA5-99E4-AB251A642AFD}"/>
                </c:ext>
              </c:extLst>
            </c:dLbl>
            <c:dLbl>
              <c:idx val="3"/>
              <c:layout>
                <c:manualLayout>
                  <c:x val="0"/>
                  <c:y val="8.624999999999971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C0-4CA5-99E4-AB251A642AFD}"/>
                </c:ext>
              </c:extLst>
            </c:dLbl>
            <c:dLbl>
              <c:idx val="4"/>
              <c:layout>
                <c:manualLayout>
                  <c:x val="-7.638800644811996E-17"/>
                  <c:y val="1.17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C0-4CA5-99E4-AB251A642AFD}"/>
                </c:ext>
              </c:extLst>
            </c:dLbl>
            <c:dLbl>
              <c:idx val="5"/>
              <c:layout>
                <c:manualLayout>
                  <c:x val="-2.0833333333333333E-3"/>
                  <c:y val="2.37499999999994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C0-4CA5-99E4-AB251A642AFD}"/>
                </c:ext>
              </c:extLst>
            </c:dLbl>
            <c:dLbl>
              <c:idx val="6"/>
              <c:layout>
                <c:manualLayout>
                  <c:x val="0"/>
                  <c:y val="-1.637500000000002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BC0-4CA5-99E4-AB251A642AFD}"/>
                </c:ext>
              </c:extLst>
            </c:dLbl>
            <c:dLbl>
              <c:idx val="7"/>
              <c:layout>
                <c:manualLayout>
                  <c:x val="2.0833333333333333E-3"/>
                  <c:y val="1.17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BC0-4CA5-99E4-AB251A642A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k=3</c:v>
                </c:pt>
                <c:pt idx="1">
                  <c:v>k=4</c:v>
                </c:pt>
                <c:pt idx="2">
                  <c:v>k=5</c:v>
                </c:pt>
                <c:pt idx="3">
                  <c:v>k=6</c:v>
                </c:pt>
                <c:pt idx="4">
                  <c:v>k=7</c:v>
                </c:pt>
                <c:pt idx="5">
                  <c:v>k=8</c:v>
                </c:pt>
                <c:pt idx="6">
                  <c:v>k=9</c:v>
                </c:pt>
                <c:pt idx="7">
                  <c:v>k=10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1.2827999999999999</c:v>
                </c:pt>
                <c:pt idx="1">
                  <c:v>1.1526000000000001</c:v>
                </c:pt>
                <c:pt idx="2">
                  <c:v>1.2548999999999999</c:v>
                </c:pt>
                <c:pt idx="3">
                  <c:v>1.4171</c:v>
                </c:pt>
                <c:pt idx="4">
                  <c:v>1.2474000000000001</c:v>
                </c:pt>
                <c:pt idx="5">
                  <c:v>1.0316000000000001</c:v>
                </c:pt>
                <c:pt idx="6">
                  <c:v>1.3182</c:v>
                </c:pt>
                <c:pt idx="7">
                  <c:v>1.1172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C0-4CA5-99E4-AB251A642AF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24236000"/>
        <c:axId val="1224246400"/>
      </c:barChart>
      <c:catAx>
        <c:axId val="122423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224246400"/>
        <c:crosses val="autoZero"/>
        <c:auto val="1"/>
        <c:lblAlgn val="ctr"/>
        <c:lblOffset val="100"/>
        <c:noMultiLvlLbl val="0"/>
      </c:catAx>
      <c:valAx>
        <c:axId val="122424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1224236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g111aa7c6b2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4" name="Google Shape;3644;g111aa7c6b2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e4b6bc674c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e4b6bc674c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664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g111784267d7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7" name="Google Shape;3827;g111784267d7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g111aeaaf00e_2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5" name="Google Shape;4785;g111aeaaf00e_2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430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13973a12802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8" name="Google Shape;3708;g13973a12802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54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111784267d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111784267d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13973a12802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8" name="Google Shape;3708;g13973a12802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703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13973a12802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8" name="Google Shape;3708;g13973a12802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861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13973a12802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8" name="Google Shape;3708;g13973a12802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096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54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154777a622a_7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9" name="Google Shape;3699;g154777a622a_7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11784267d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11784267d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58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g111aeaaf00e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6" name="Google Shape;3916;g111aeaaf00e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g111784267d7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3" name="Google Shape;3893;g111784267d7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111aeaaf00e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111aeaaf00e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g111bafaaea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1" name="Google Shape;4991;g111bafaaea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13973a12802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8" name="Google Shape;3708;g13973a12802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Google Shape;3724;g111784267d7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5" name="Google Shape;3725;g111784267d7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g111aeaaf00e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7" name="Google Shape;4037;g111aeaaf00e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g111aeaaf00e_2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5" name="Google Shape;4785;g111aeaaf00e_2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96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11282d527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11282d527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g111784267d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9" name="Google Shape;3769;g111784267d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e4b6bc674c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e4b6bc674c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2500" y="614500"/>
            <a:ext cx="5200800" cy="30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2500" y="3886250"/>
            <a:ext cx="3808500" cy="4422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93880" y="91486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7336" y="2762105"/>
            <a:ext cx="849376" cy="851911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34"/>
                </a:lnTo>
                <a:lnTo>
                  <a:pt x="3015" y="6049"/>
                </a:lnTo>
                <a:lnTo>
                  <a:pt x="6030" y="3034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928114" y="1582609"/>
            <a:ext cx="912329" cy="912329"/>
          </a:xfrm>
          <a:custGeom>
            <a:avLst/>
            <a:gdLst/>
            <a:ahLst/>
            <a:cxnLst/>
            <a:rect l="l" t="t" r="r" b="b"/>
            <a:pathLst>
              <a:path w="6478" h="6478" extrusionOk="0">
                <a:moveTo>
                  <a:pt x="447" y="3239"/>
                </a:moveTo>
                <a:lnTo>
                  <a:pt x="3239" y="6031"/>
                </a:lnTo>
                <a:lnTo>
                  <a:pt x="6031" y="3239"/>
                </a:lnTo>
                <a:lnTo>
                  <a:pt x="3239" y="429"/>
                </a:lnTo>
                <a:close/>
                <a:moveTo>
                  <a:pt x="3239" y="6477"/>
                </a:moveTo>
                <a:lnTo>
                  <a:pt x="1" y="3239"/>
                </a:lnTo>
                <a:lnTo>
                  <a:pt x="3239" y="1"/>
                </a:lnTo>
                <a:lnTo>
                  <a:pt x="6477" y="3239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795777" y="2890545"/>
            <a:ext cx="592493" cy="595169"/>
          </a:xfrm>
          <a:custGeom>
            <a:avLst/>
            <a:gdLst/>
            <a:ahLst/>
            <a:cxnLst/>
            <a:rect l="l" t="t" r="r" b="b"/>
            <a:pathLst>
              <a:path w="4207" h="4226" extrusionOk="0">
                <a:moveTo>
                  <a:pt x="428" y="2122"/>
                </a:moveTo>
                <a:lnTo>
                  <a:pt x="2103" y="3778"/>
                </a:lnTo>
                <a:lnTo>
                  <a:pt x="3778" y="2122"/>
                </a:lnTo>
                <a:lnTo>
                  <a:pt x="2103" y="447"/>
                </a:lnTo>
                <a:close/>
                <a:moveTo>
                  <a:pt x="2103" y="4225"/>
                </a:moveTo>
                <a:lnTo>
                  <a:pt x="0" y="2122"/>
                </a:lnTo>
                <a:lnTo>
                  <a:pt x="2103" y="0"/>
                </a:lnTo>
                <a:lnTo>
                  <a:pt x="4206" y="2122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109071" y="2397768"/>
            <a:ext cx="2676" cy="91824"/>
          </a:xfrm>
          <a:custGeom>
            <a:avLst/>
            <a:gdLst/>
            <a:ahLst/>
            <a:cxnLst/>
            <a:rect l="l" t="t" r="r" b="b"/>
            <a:pathLst>
              <a:path w="19" h="652" extrusionOk="0">
                <a:moveTo>
                  <a:pt x="19" y="1"/>
                </a:moveTo>
                <a:lnTo>
                  <a:pt x="0" y="19"/>
                </a:lnTo>
                <a:lnTo>
                  <a:pt x="0" y="633"/>
                </a:lnTo>
                <a:lnTo>
                  <a:pt x="19" y="65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111606" y="2395092"/>
            <a:ext cx="2817" cy="97176"/>
          </a:xfrm>
          <a:custGeom>
            <a:avLst/>
            <a:gdLst/>
            <a:ahLst/>
            <a:cxnLst/>
            <a:rect l="l" t="t" r="r" b="b"/>
            <a:pathLst>
              <a:path w="20" h="690" extrusionOk="0">
                <a:moveTo>
                  <a:pt x="19" y="1"/>
                </a:moveTo>
                <a:lnTo>
                  <a:pt x="1" y="20"/>
                </a:lnTo>
                <a:lnTo>
                  <a:pt x="1" y="671"/>
                </a:lnTo>
                <a:lnTo>
                  <a:pt x="19" y="69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114282" y="2392557"/>
            <a:ext cx="2676" cy="102387"/>
          </a:xfrm>
          <a:custGeom>
            <a:avLst/>
            <a:gdLst/>
            <a:ahLst/>
            <a:cxnLst/>
            <a:rect l="l" t="t" r="r" b="b"/>
            <a:pathLst>
              <a:path w="19" h="727" extrusionOk="0">
                <a:moveTo>
                  <a:pt x="19" y="0"/>
                </a:moveTo>
                <a:lnTo>
                  <a:pt x="0" y="19"/>
                </a:lnTo>
                <a:lnTo>
                  <a:pt x="0" y="708"/>
                </a:lnTo>
                <a:lnTo>
                  <a:pt x="19" y="72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116817" y="2387346"/>
            <a:ext cx="2817" cy="110133"/>
          </a:xfrm>
          <a:custGeom>
            <a:avLst/>
            <a:gdLst/>
            <a:ahLst/>
            <a:cxnLst/>
            <a:rect l="l" t="t" r="r" b="b"/>
            <a:pathLst>
              <a:path w="20" h="782" extrusionOk="0">
                <a:moveTo>
                  <a:pt x="20" y="0"/>
                </a:moveTo>
                <a:lnTo>
                  <a:pt x="1" y="37"/>
                </a:lnTo>
                <a:lnTo>
                  <a:pt x="1" y="763"/>
                </a:lnTo>
                <a:lnTo>
                  <a:pt x="20" y="782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119493" y="2384671"/>
            <a:ext cx="2817" cy="118020"/>
          </a:xfrm>
          <a:custGeom>
            <a:avLst/>
            <a:gdLst/>
            <a:ahLst/>
            <a:cxnLst/>
            <a:rect l="l" t="t" r="r" b="b"/>
            <a:pathLst>
              <a:path w="20" h="838" extrusionOk="0">
                <a:moveTo>
                  <a:pt x="19" y="1"/>
                </a:moveTo>
                <a:lnTo>
                  <a:pt x="1" y="19"/>
                </a:lnTo>
                <a:lnTo>
                  <a:pt x="1" y="801"/>
                </a:lnTo>
                <a:lnTo>
                  <a:pt x="19" y="83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127379" y="2379460"/>
            <a:ext cx="2676" cy="128582"/>
          </a:xfrm>
          <a:custGeom>
            <a:avLst/>
            <a:gdLst/>
            <a:ahLst/>
            <a:cxnLst/>
            <a:rect l="l" t="t" r="r" b="b"/>
            <a:pathLst>
              <a:path w="19" h="913" extrusionOk="0">
                <a:moveTo>
                  <a:pt x="19" y="0"/>
                </a:moveTo>
                <a:lnTo>
                  <a:pt x="0" y="19"/>
                </a:lnTo>
                <a:lnTo>
                  <a:pt x="0" y="894"/>
                </a:lnTo>
                <a:lnTo>
                  <a:pt x="19" y="91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29914" y="2376784"/>
            <a:ext cx="2817" cy="133793"/>
          </a:xfrm>
          <a:custGeom>
            <a:avLst/>
            <a:gdLst/>
            <a:ahLst/>
            <a:cxnLst/>
            <a:rect l="l" t="t" r="r" b="b"/>
            <a:pathLst>
              <a:path w="20" h="950" extrusionOk="0">
                <a:moveTo>
                  <a:pt x="20" y="1"/>
                </a:moveTo>
                <a:lnTo>
                  <a:pt x="1" y="19"/>
                </a:lnTo>
                <a:lnTo>
                  <a:pt x="1" y="931"/>
                </a:lnTo>
                <a:lnTo>
                  <a:pt x="20" y="95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132590" y="2374249"/>
            <a:ext cx="2817" cy="139004"/>
          </a:xfrm>
          <a:custGeom>
            <a:avLst/>
            <a:gdLst/>
            <a:ahLst/>
            <a:cxnLst/>
            <a:rect l="l" t="t" r="r" b="b"/>
            <a:pathLst>
              <a:path w="20" h="987" extrusionOk="0">
                <a:moveTo>
                  <a:pt x="19" y="0"/>
                </a:moveTo>
                <a:lnTo>
                  <a:pt x="1" y="19"/>
                </a:lnTo>
                <a:lnTo>
                  <a:pt x="1" y="968"/>
                </a:lnTo>
                <a:lnTo>
                  <a:pt x="19" y="986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135266" y="2368897"/>
            <a:ext cx="2676" cy="147032"/>
          </a:xfrm>
          <a:custGeom>
            <a:avLst/>
            <a:gdLst/>
            <a:ahLst/>
            <a:cxnLst/>
            <a:rect l="l" t="t" r="r" b="b"/>
            <a:pathLst>
              <a:path w="19" h="1044" extrusionOk="0">
                <a:moveTo>
                  <a:pt x="19" y="1"/>
                </a:moveTo>
                <a:lnTo>
                  <a:pt x="0" y="38"/>
                </a:lnTo>
                <a:lnTo>
                  <a:pt x="0" y="1024"/>
                </a:lnTo>
                <a:lnTo>
                  <a:pt x="19" y="104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137801" y="2366362"/>
            <a:ext cx="2817" cy="154778"/>
          </a:xfrm>
          <a:custGeom>
            <a:avLst/>
            <a:gdLst/>
            <a:ahLst/>
            <a:cxnLst/>
            <a:rect l="l" t="t" r="r" b="b"/>
            <a:pathLst>
              <a:path w="20" h="1099" extrusionOk="0">
                <a:moveTo>
                  <a:pt x="19" y="0"/>
                </a:moveTo>
                <a:lnTo>
                  <a:pt x="1" y="19"/>
                </a:lnTo>
                <a:lnTo>
                  <a:pt x="1" y="1061"/>
                </a:lnTo>
                <a:lnTo>
                  <a:pt x="19" y="109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40477" y="2363686"/>
            <a:ext cx="5352" cy="159989"/>
          </a:xfrm>
          <a:custGeom>
            <a:avLst/>
            <a:gdLst/>
            <a:ahLst/>
            <a:cxnLst/>
            <a:rect l="l" t="t" r="r" b="b"/>
            <a:pathLst>
              <a:path w="38" h="1136" extrusionOk="0">
                <a:moveTo>
                  <a:pt x="38" y="1"/>
                </a:moveTo>
                <a:lnTo>
                  <a:pt x="0" y="19"/>
                </a:lnTo>
                <a:lnTo>
                  <a:pt x="0" y="1117"/>
                </a:lnTo>
                <a:lnTo>
                  <a:pt x="38" y="1136"/>
                </a:lnTo>
                <a:lnTo>
                  <a:pt x="38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7145688" y="2361151"/>
            <a:ext cx="2817" cy="165199"/>
          </a:xfrm>
          <a:custGeom>
            <a:avLst/>
            <a:gdLst/>
            <a:ahLst/>
            <a:cxnLst/>
            <a:rect l="l" t="t" r="r" b="b"/>
            <a:pathLst>
              <a:path w="20" h="1173" extrusionOk="0">
                <a:moveTo>
                  <a:pt x="19" y="0"/>
                </a:moveTo>
                <a:lnTo>
                  <a:pt x="1" y="19"/>
                </a:lnTo>
                <a:lnTo>
                  <a:pt x="1" y="1154"/>
                </a:lnTo>
                <a:lnTo>
                  <a:pt x="19" y="1173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148364" y="2358475"/>
            <a:ext cx="2676" cy="170551"/>
          </a:xfrm>
          <a:custGeom>
            <a:avLst/>
            <a:gdLst/>
            <a:ahLst/>
            <a:cxnLst/>
            <a:rect l="l" t="t" r="r" b="b"/>
            <a:pathLst>
              <a:path w="19" h="1211" extrusionOk="0">
                <a:moveTo>
                  <a:pt x="19" y="0"/>
                </a:moveTo>
                <a:lnTo>
                  <a:pt x="0" y="19"/>
                </a:lnTo>
                <a:lnTo>
                  <a:pt x="0" y="1192"/>
                </a:lnTo>
                <a:lnTo>
                  <a:pt x="19" y="121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150899" y="2355800"/>
            <a:ext cx="2817" cy="175762"/>
          </a:xfrm>
          <a:custGeom>
            <a:avLst/>
            <a:gdLst/>
            <a:ahLst/>
            <a:cxnLst/>
            <a:rect l="l" t="t" r="r" b="b"/>
            <a:pathLst>
              <a:path w="20" h="1248" extrusionOk="0">
                <a:moveTo>
                  <a:pt x="19" y="1"/>
                </a:moveTo>
                <a:lnTo>
                  <a:pt x="1" y="19"/>
                </a:lnTo>
                <a:lnTo>
                  <a:pt x="1" y="1229"/>
                </a:lnTo>
                <a:lnTo>
                  <a:pt x="19" y="124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7153574" y="2350589"/>
            <a:ext cx="2817" cy="183649"/>
          </a:xfrm>
          <a:custGeom>
            <a:avLst/>
            <a:gdLst/>
            <a:ahLst/>
            <a:cxnLst/>
            <a:rect l="l" t="t" r="r" b="b"/>
            <a:pathLst>
              <a:path w="20" h="1304" extrusionOk="0">
                <a:moveTo>
                  <a:pt x="19" y="1"/>
                </a:moveTo>
                <a:lnTo>
                  <a:pt x="0" y="38"/>
                </a:lnTo>
                <a:lnTo>
                  <a:pt x="0" y="1285"/>
                </a:lnTo>
                <a:lnTo>
                  <a:pt x="19" y="1303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156250" y="2347913"/>
            <a:ext cx="2676" cy="191536"/>
          </a:xfrm>
          <a:custGeom>
            <a:avLst/>
            <a:gdLst/>
            <a:ahLst/>
            <a:cxnLst/>
            <a:rect l="l" t="t" r="r" b="b"/>
            <a:pathLst>
              <a:path w="19" h="1360" extrusionOk="0">
                <a:moveTo>
                  <a:pt x="19" y="1"/>
                </a:moveTo>
                <a:lnTo>
                  <a:pt x="0" y="20"/>
                </a:lnTo>
                <a:lnTo>
                  <a:pt x="0" y="1322"/>
                </a:lnTo>
                <a:lnTo>
                  <a:pt x="19" y="136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158785" y="2345378"/>
            <a:ext cx="5352" cy="196746"/>
          </a:xfrm>
          <a:custGeom>
            <a:avLst/>
            <a:gdLst/>
            <a:ahLst/>
            <a:cxnLst/>
            <a:rect l="l" t="t" r="r" b="b"/>
            <a:pathLst>
              <a:path w="38" h="1397" extrusionOk="0">
                <a:moveTo>
                  <a:pt x="38" y="0"/>
                </a:moveTo>
                <a:lnTo>
                  <a:pt x="1" y="19"/>
                </a:lnTo>
                <a:lnTo>
                  <a:pt x="1" y="1378"/>
                </a:lnTo>
                <a:lnTo>
                  <a:pt x="38" y="1396"/>
                </a:lnTo>
                <a:lnTo>
                  <a:pt x="38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163996" y="2342702"/>
            <a:ext cx="2817" cy="201957"/>
          </a:xfrm>
          <a:custGeom>
            <a:avLst/>
            <a:gdLst/>
            <a:ahLst/>
            <a:cxnLst/>
            <a:rect l="l" t="t" r="r" b="b"/>
            <a:pathLst>
              <a:path w="20" h="1434" extrusionOk="0">
                <a:moveTo>
                  <a:pt x="20" y="1"/>
                </a:moveTo>
                <a:lnTo>
                  <a:pt x="1" y="19"/>
                </a:lnTo>
                <a:lnTo>
                  <a:pt x="1" y="1415"/>
                </a:lnTo>
                <a:lnTo>
                  <a:pt x="20" y="1434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7166672" y="2340167"/>
            <a:ext cx="2817" cy="207168"/>
          </a:xfrm>
          <a:custGeom>
            <a:avLst/>
            <a:gdLst/>
            <a:ahLst/>
            <a:cxnLst/>
            <a:rect l="l" t="t" r="r" b="b"/>
            <a:pathLst>
              <a:path w="20" h="1471" extrusionOk="0">
                <a:moveTo>
                  <a:pt x="19" y="0"/>
                </a:moveTo>
                <a:lnTo>
                  <a:pt x="1" y="19"/>
                </a:lnTo>
                <a:lnTo>
                  <a:pt x="1" y="1452"/>
                </a:lnTo>
                <a:lnTo>
                  <a:pt x="19" y="147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169348" y="2337491"/>
            <a:ext cx="2676" cy="212379"/>
          </a:xfrm>
          <a:custGeom>
            <a:avLst/>
            <a:gdLst/>
            <a:ahLst/>
            <a:cxnLst/>
            <a:rect l="l" t="t" r="r" b="b"/>
            <a:pathLst>
              <a:path w="19" h="1508" extrusionOk="0">
                <a:moveTo>
                  <a:pt x="19" y="1"/>
                </a:moveTo>
                <a:lnTo>
                  <a:pt x="0" y="19"/>
                </a:lnTo>
                <a:lnTo>
                  <a:pt x="0" y="1489"/>
                </a:lnTo>
                <a:lnTo>
                  <a:pt x="19" y="1508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7171883" y="2332280"/>
            <a:ext cx="2817" cy="220266"/>
          </a:xfrm>
          <a:custGeom>
            <a:avLst/>
            <a:gdLst/>
            <a:ahLst/>
            <a:cxnLst/>
            <a:rect l="l" t="t" r="r" b="b"/>
            <a:pathLst>
              <a:path w="20" h="1564" extrusionOk="0">
                <a:moveTo>
                  <a:pt x="19" y="0"/>
                </a:moveTo>
                <a:lnTo>
                  <a:pt x="1" y="38"/>
                </a:lnTo>
                <a:lnTo>
                  <a:pt x="1" y="1545"/>
                </a:lnTo>
                <a:lnTo>
                  <a:pt x="19" y="156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174559" y="2329605"/>
            <a:ext cx="2676" cy="228153"/>
          </a:xfrm>
          <a:custGeom>
            <a:avLst/>
            <a:gdLst/>
            <a:ahLst/>
            <a:cxnLst/>
            <a:rect l="l" t="t" r="r" b="b"/>
            <a:pathLst>
              <a:path w="19" h="1620" extrusionOk="0">
                <a:moveTo>
                  <a:pt x="19" y="1"/>
                </a:moveTo>
                <a:lnTo>
                  <a:pt x="0" y="19"/>
                </a:lnTo>
                <a:lnTo>
                  <a:pt x="0" y="1583"/>
                </a:lnTo>
                <a:lnTo>
                  <a:pt x="19" y="162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7182445" y="2324394"/>
            <a:ext cx="2676" cy="238715"/>
          </a:xfrm>
          <a:custGeom>
            <a:avLst/>
            <a:gdLst/>
            <a:ahLst/>
            <a:cxnLst/>
            <a:rect l="l" t="t" r="r" b="b"/>
            <a:pathLst>
              <a:path w="19" h="1695" extrusionOk="0">
                <a:moveTo>
                  <a:pt x="19" y="0"/>
                </a:moveTo>
                <a:lnTo>
                  <a:pt x="0" y="19"/>
                </a:lnTo>
                <a:lnTo>
                  <a:pt x="0" y="1675"/>
                </a:lnTo>
                <a:lnTo>
                  <a:pt x="19" y="169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7184980" y="2321718"/>
            <a:ext cx="2817" cy="243926"/>
          </a:xfrm>
          <a:custGeom>
            <a:avLst/>
            <a:gdLst/>
            <a:ahLst/>
            <a:cxnLst/>
            <a:rect l="l" t="t" r="r" b="b"/>
            <a:pathLst>
              <a:path w="20" h="1732" extrusionOk="0">
                <a:moveTo>
                  <a:pt x="19" y="1"/>
                </a:moveTo>
                <a:lnTo>
                  <a:pt x="1" y="19"/>
                </a:lnTo>
                <a:lnTo>
                  <a:pt x="1" y="1713"/>
                </a:lnTo>
                <a:lnTo>
                  <a:pt x="19" y="173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7187656" y="2319183"/>
            <a:ext cx="2676" cy="249137"/>
          </a:xfrm>
          <a:custGeom>
            <a:avLst/>
            <a:gdLst/>
            <a:ahLst/>
            <a:cxnLst/>
            <a:rect l="l" t="t" r="r" b="b"/>
            <a:pathLst>
              <a:path w="19" h="1769" extrusionOk="0">
                <a:moveTo>
                  <a:pt x="19" y="0"/>
                </a:moveTo>
                <a:lnTo>
                  <a:pt x="0" y="19"/>
                </a:lnTo>
                <a:lnTo>
                  <a:pt x="0" y="1750"/>
                </a:lnTo>
                <a:lnTo>
                  <a:pt x="19" y="1768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7190332" y="2313972"/>
            <a:ext cx="2676" cy="256883"/>
          </a:xfrm>
          <a:custGeom>
            <a:avLst/>
            <a:gdLst/>
            <a:ahLst/>
            <a:cxnLst/>
            <a:rect l="l" t="t" r="r" b="b"/>
            <a:pathLst>
              <a:path w="19" h="1824" extrusionOk="0">
                <a:moveTo>
                  <a:pt x="19" y="0"/>
                </a:moveTo>
                <a:lnTo>
                  <a:pt x="0" y="37"/>
                </a:lnTo>
                <a:lnTo>
                  <a:pt x="0" y="1805"/>
                </a:lnTo>
                <a:lnTo>
                  <a:pt x="19" y="182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7192867" y="2311296"/>
            <a:ext cx="2817" cy="264911"/>
          </a:xfrm>
          <a:custGeom>
            <a:avLst/>
            <a:gdLst/>
            <a:ahLst/>
            <a:cxnLst/>
            <a:rect l="l" t="t" r="r" b="b"/>
            <a:pathLst>
              <a:path w="20" h="1881" extrusionOk="0">
                <a:moveTo>
                  <a:pt x="19" y="0"/>
                </a:moveTo>
                <a:lnTo>
                  <a:pt x="1" y="19"/>
                </a:lnTo>
                <a:lnTo>
                  <a:pt x="1" y="1843"/>
                </a:lnTo>
                <a:lnTo>
                  <a:pt x="19" y="1880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195543" y="2308620"/>
            <a:ext cx="5352" cy="270122"/>
          </a:xfrm>
          <a:custGeom>
            <a:avLst/>
            <a:gdLst/>
            <a:ahLst/>
            <a:cxnLst/>
            <a:rect l="l" t="t" r="r" b="b"/>
            <a:pathLst>
              <a:path w="38" h="1918" extrusionOk="0">
                <a:moveTo>
                  <a:pt x="37" y="1"/>
                </a:moveTo>
                <a:lnTo>
                  <a:pt x="0" y="19"/>
                </a:lnTo>
                <a:lnTo>
                  <a:pt x="0" y="1899"/>
                </a:lnTo>
                <a:lnTo>
                  <a:pt x="37" y="1918"/>
                </a:lnTo>
                <a:lnTo>
                  <a:pt x="37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7200754" y="2306085"/>
            <a:ext cx="2817" cy="275332"/>
          </a:xfrm>
          <a:custGeom>
            <a:avLst/>
            <a:gdLst/>
            <a:ahLst/>
            <a:cxnLst/>
            <a:rect l="l" t="t" r="r" b="b"/>
            <a:pathLst>
              <a:path w="20" h="1955" extrusionOk="0">
                <a:moveTo>
                  <a:pt x="19" y="0"/>
                </a:moveTo>
                <a:lnTo>
                  <a:pt x="0" y="19"/>
                </a:lnTo>
                <a:lnTo>
                  <a:pt x="0" y="1936"/>
                </a:lnTo>
                <a:lnTo>
                  <a:pt x="19" y="1954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203430" y="2303410"/>
            <a:ext cx="2676" cy="280543"/>
          </a:xfrm>
          <a:custGeom>
            <a:avLst/>
            <a:gdLst/>
            <a:ahLst/>
            <a:cxnLst/>
            <a:rect l="l" t="t" r="r" b="b"/>
            <a:pathLst>
              <a:path w="19" h="1992" extrusionOk="0">
                <a:moveTo>
                  <a:pt x="19" y="1"/>
                </a:moveTo>
                <a:lnTo>
                  <a:pt x="0" y="19"/>
                </a:lnTo>
                <a:lnTo>
                  <a:pt x="0" y="1973"/>
                </a:lnTo>
                <a:lnTo>
                  <a:pt x="19" y="1992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205965" y="2300734"/>
            <a:ext cx="2817" cy="285895"/>
          </a:xfrm>
          <a:custGeom>
            <a:avLst/>
            <a:gdLst/>
            <a:ahLst/>
            <a:cxnLst/>
            <a:rect l="l" t="t" r="r" b="b"/>
            <a:pathLst>
              <a:path w="20" h="2030" extrusionOk="0">
                <a:moveTo>
                  <a:pt x="19" y="1"/>
                </a:moveTo>
                <a:lnTo>
                  <a:pt x="1" y="20"/>
                </a:lnTo>
                <a:lnTo>
                  <a:pt x="1" y="2011"/>
                </a:lnTo>
                <a:lnTo>
                  <a:pt x="19" y="2030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7208640" y="2295523"/>
            <a:ext cx="2676" cy="293782"/>
          </a:xfrm>
          <a:custGeom>
            <a:avLst/>
            <a:gdLst/>
            <a:ahLst/>
            <a:cxnLst/>
            <a:rect l="l" t="t" r="r" b="b"/>
            <a:pathLst>
              <a:path w="19" h="2086" extrusionOk="0">
                <a:moveTo>
                  <a:pt x="19" y="1"/>
                </a:moveTo>
                <a:lnTo>
                  <a:pt x="0" y="38"/>
                </a:lnTo>
                <a:lnTo>
                  <a:pt x="0" y="2067"/>
                </a:lnTo>
                <a:lnTo>
                  <a:pt x="19" y="2085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7211175" y="2292988"/>
            <a:ext cx="2817" cy="301528"/>
          </a:xfrm>
          <a:custGeom>
            <a:avLst/>
            <a:gdLst/>
            <a:ahLst/>
            <a:cxnLst/>
            <a:rect l="l" t="t" r="r" b="b"/>
            <a:pathLst>
              <a:path w="20" h="2141" extrusionOk="0">
                <a:moveTo>
                  <a:pt x="20" y="0"/>
                </a:moveTo>
                <a:lnTo>
                  <a:pt x="1" y="19"/>
                </a:lnTo>
                <a:lnTo>
                  <a:pt x="1" y="2103"/>
                </a:lnTo>
                <a:lnTo>
                  <a:pt x="20" y="2140"/>
                </a:lnTo>
                <a:lnTo>
                  <a:pt x="2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7219062" y="2287636"/>
            <a:ext cx="2817" cy="312090"/>
          </a:xfrm>
          <a:custGeom>
            <a:avLst/>
            <a:gdLst/>
            <a:ahLst/>
            <a:cxnLst/>
            <a:rect l="l" t="t" r="r" b="b"/>
            <a:pathLst>
              <a:path w="20" h="2216" extrusionOk="0">
                <a:moveTo>
                  <a:pt x="19" y="1"/>
                </a:moveTo>
                <a:lnTo>
                  <a:pt x="1" y="20"/>
                </a:lnTo>
                <a:lnTo>
                  <a:pt x="1" y="2197"/>
                </a:lnTo>
                <a:lnTo>
                  <a:pt x="19" y="2216"/>
                </a:lnTo>
                <a:lnTo>
                  <a:pt x="1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7221738" y="2285101"/>
            <a:ext cx="2676" cy="317301"/>
          </a:xfrm>
          <a:custGeom>
            <a:avLst/>
            <a:gdLst/>
            <a:ahLst/>
            <a:cxnLst/>
            <a:rect l="l" t="t" r="r" b="b"/>
            <a:pathLst>
              <a:path w="19" h="2253" extrusionOk="0">
                <a:moveTo>
                  <a:pt x="19" y="0"/>
                </a:moveTo>
                <a:lnTo>
                  <a:pt x="0" y="19"/>
                </a:lnTo>
                <a:lnTo>
                  <a:pt x="0" y="2234"/>
                </a:lnTo>
                <a:lnTo>
                  <a:pt x="19" y="2252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7224273" y="2282425"/>
            <a:ext cx="2817" cy="322512"/>
          </a:xfrm>
          <a:custGeom>
            <a:avLst/>
            <a:gdLst/>
            <a:ahLst/>
            <a:cxnLst/>
            <a:rect l="l" t="t" r="r" b="b"/>
            <a:pathLst>
              <a:path w="20" h="2290" extrusionOk="0">
                <a:moveTo>
                  <a:pt x="20" y="1"/>
                </a:moveTo>
                <a:lnTo>
                  <a:pt x="1" y="19"/>
                </a:lnTo>
                <a:lnTo>
                  <a:pt x="1" y="2271"/>
                </a:lnTo>
                <a:lnTo>
                  <a:pt x="20" y="2290"/>
                </a:lnTo>
                <a:lnTo>
                  <a:pt x="2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226949" y="2279890"/>
            <a:ext cx="2817" cy="327723"/>
          </a:xfrm>
          <a:custGeom>
            <a:avLst/>
            <a:gdLst/>
            <a:ahLst/>
            <a:cxnLst/>
            <a:rect l="l" t="t" r="r" b="b"/>
            <a:pathLst>
              <a:path w="20" h="2327" extrusionOk="0">
                <a:moveTo>
                  <a:pt x="19" y="0"/>
                </a:moveTo>
                <a:lnTo>
                  <a:pt x="1" y="19"/>
                </a:lnTo>
                <a:lnTo>
                  <a:pt x="1" y="2308"/>
                </a:lnTo>
                <a:lnTo>
                  <a:pt x="19" y="2326"/>
                </a:lnTo>
                <a:lnTo>
                  <a:pt x="19" y="2308"/>
                </a:lnTo>
                <a:lnTo>
                  <a:pt x="19" y="19"/>
                </a:lnTo>
                <a:lnTo>
                  <a:pt x="19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7229625" y="2282425"/>
            <a:ext cx="2676" cy="322512"/>
          </a:xfrm>
          <a:custGeom>
            <a:avLst/>
            <a:gdLst/>
            <a:ahLst/>
            <a:cxnLst/>
            <a:rect l="l" t="t" r="r" b="b"/>
            <a:pathLst>
              <a:path w="19" h="2290" extrusionOk="0">
                <a:moveTo>
                  <a:pt x="0" y="1"/>
                </a:moveTo>
                <a:lnTo>
                  <a:pt x="0" y="2290"/>
                </a:lnTo>
                <a:lnTo>
                  <a:pt x="19" y="2271"/>
                </a:lnTo>
                <a:lnTo>
                  <a:pt x="19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7232160" y="2285101"/>
            <a:ext cx="5352" cy="317301"/>
          </a:xfrm>
          <a:custGeom>
            <a:avLst/>
            <a:gdLst/>
            <a:ahLst/>
            <a:cxnLst/>
            <a:rect l="l" t="t" r="r" b="b"/>
            <a:pathLst>
              <a:path w="38" h="2253" extrusionOk="0">
                <a:moveTo>
                  <a:pt x="1" y="0"/>
                </a:moveTo>
                <a:lnTo>
                  <a:pt x="1" y="2252"/>
                </a:lnTo>
                <a:lnTo>
                  <a:pt x="38" y="2234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7237511" y="2287636"/>
            <a:ext cx="2676" cy="312090"/>
          </a:xfrm>
          <a:custGeom>
            <a:avLst/>
            <a:gdLst/>
            <a:ahLst/>
            <a:cxnLst/>
            <a:rect l="l" t="t" r="r" b="b"/>
            <a:pathLst>
              <a:path w="19" h="2216" extrusionOk="0">
                <a:moveTo>
                  <a:pt x="0" y="1"/>
                </a:moveTo>
                <a:lnTo>
                  <a:pt x="0" y="2216"/>
                </a:lnTo>
                <a:lnTo>
                  <a:pt x="19" y="2197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7240046" y="2290312"/>
            <a:ext cx="2817" cy="306739"/>
          </a:xfrm>
          <a:custGeom>
            <a:avLst/>
            <a:gdLst/>
            <a:ahLst/>
            <a:cxnLst/>
            <a:rect l="l" t="t" r="r" b="b"/>
            <a:pathLst>
              <a:path w="20" h="2178" extrusionOk="0">
                <a:moveTo>
                  <a:pt x="1" y="1"/>
                </a:moveTo>
                <a:lnTo>
                  <a:pt x="1" y="2178"/>
                </a:lnTo>
                <a:lnTo>
                  <a:pt x="19" y="215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7245257" y="2295523"/>
            <a:ext cx="2817" cy="293782"/>
          </a:xfrm>
          <a:custGeom>
            <a:avLst/>
            <a:gdLst/>
            <a:ahLst/>
            <a:cxnLst/>
            <a:rect l="l" t="t" r="r" b="b"/>
            <a:pathLst>
              <a:path w="20" h="2086" extrusionOk="0">
                <a:moveTo>
                  <a:pt x="1" y="1"/>
                </a:moveTo>
                <a:lnTo>
                  <a:pt x="1" y="2085"/>
                </a:lnTo>
                <a:lnTo>
                  <a:pt x="19" y="2067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7253144" y="2303410"/>
            <a:ext cx="2817" cy="280543"/>
          </a:xfrm>
          <a:custGeom>
            <a:avLst/>
            <a:gdLst/>
            <a:ahLst/>
            <a:cxnLst/>
            <a:rect l="l" t="t" r="r" b="b"/>
            <a:pathLst>
              <a:path w="20" h="1992" extrusionOk="0">
                <a:moveTo>
                  <a:pt x="1" y="1"/>
                </a:moveTo>
                <a:lnTo>
                  <a:pt x="1" y="1992"/>
                </a:lnTo>
                <a:lnTo>
                  <a:pt x="19" y="197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7255820" y="2306085"/>
            <a:ext cx="2676" cy="275332"/>
          </a:xfrm>
          <a:custGeom>
            <a:avLst/>
            <a:gdLst/>
            <a:ahLst/>
            <a:cxnLst/>
            <a:rect l="l" t="t" r="r" b="b"/>
            <a:pathLst>
              <a:path w="19" h="1955" extrusionOk="0">
                <a:moveTo>
                  <a:pt x="0" y="0"/>
                </a:moveTo>
                <a:lnTo>
                  <a:pt x="0" y="1954"/>
                </a:lnTo>
                <a:lnTo>
                  <a:pt x="19" y="193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7258355" y="2308620"/>
            <a:ext cx="2817" cy="270122"/>
          </a:xfrm>
          <a:custGeom>
            <a:avLst/>
            <a:gdLst/>
            <a:ahLst/>
            <a:cxnLst/>
            <a:rect l="l" t="t" r="r" b="b"/>
            <a:pathLst>
              <a:path w="20" h="1918" extrusionOk="0">
                <a:moveTo>
                  <a:pt x="1" y="1"/>
                </a:moveTo>
                <a:lnTo>
                  <a:pt x="1" y="1918"/>
                </a:lnTo>
                <a:lnTo>
                  <a:pt x="19" y="189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7261031" y="2311296"/>
            <a:ext cx="2817" cy="264911"/>
          </a:xfrm>
          <a:custGeom>
            <a:avLst/>
            <a:gdLst/>
            <a:ahLst/>
            <a:cxnLst/>
            <a:rect l="l" t="t" r="r" b="b"/>
            <a:pathLst>
              <a:path w="20" h="1881" extrusionOk="0">
                <a:moveTo>
                  <a:pt x="0" y="0"/>
                </a:moveTo>
                <a:lnTo>
                  <a:pt x="0" y="1880"/>
                </a:lnTo>
                <a:lnTo>
                  <a:pt x="19" y="1843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7263706" y="2313972"/>
            <a:ext cx="2676" cy="256883"/>
          </a:xfrm>
          <a:custGeom>
            <a:avLst/>
            <a:gdLst/>
            <a:ahLst/>
            <a:cxnLst/>
            <a:rect l="l" t="t" r="r" b="b"/>
            <a:pathLst>
              <a:path w="19" h="1824" extrusionOk="0">
                <a:moveTo>
                  <a:pt x="0" y="0"/>
                </a:moveTo>
                <a:lnTo>
                  <a:pt x="0" y="1824"/>
                </a:lnTo>
                <a:lnTo>
                  <a:pt x="19" y="1805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7266241" y="2319183"/>
            <a:ext cx="5352" cy="249137"/>
          </a:xfrm>
          <a:custGeom>
            <a:avLst/>
            <a:gdLst/>
            <a:ahLst/>
            <a:cxnLst/>
            <a:rect l="l" t="t" r="r" b="b"/>
            <a:pathLst>
              <a:path w="38" h="1769" extrusionOk="0">
                <a:moveTo>
                  <a:pt x="1" y="0"/>
                </a:moveTo>
                <a:lnTo>
                  <a:pt x="1" y="1768"/>
                </a:lnTo>
                <a:lnTo>
                  <a:pt x="38" y="1750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7271452" y="2321718"/>
            <a:ext cx="2817" cy="243926"/>
          </a:xfrm>
          <a:custGeom>
            <a:avLst/>
            <a:gdLst/>
            <a:ahLst/>
            <a:cxnLst/>
            <a:rect l="l" t="t" r="r" b="b"/>
            <a:pathLst>
              <a:path w="20" h="1732" extrusionOk="0">
                <a:moveTo>
                  <a:pt x="1" y="1"/>
                </a:moveTo>
                <a:lnTo>
                  <a:pt x="1" y="1732"/>
                </a:lnTo>
                <a:lnTo>
                  <a:pt x="20" y="171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274128" y="2324394"/>
            <a:ext cx="2817" cy="238715"/>
          </a:xfrm>
          <a:custGeom>
            <a:avLst/>
            <a:gdLst/>
            <a:ahLst/>
            <a:cxnLst/>
            <a:rect l="l" t="t" r="r" b="b"/>
            <a:pathLst>
              <a:path w="20" h="1695" extrusionOk="0">
                <a:moveTo>
                  <a:pt x="1" y="0"/>
                </a:moveTo>
                <a:lnTo>
                  <a:pt x="1" y="1694"/>
                </a:lnTo>
                <a:lnTo>
                  <a:pt x="19" y="167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7276804" y="2327070"/>
            <a:ext cx="2676" cy="233364"/>
          </a:xfrm>
          <a:custGeom>
            <a:avLst/>
            <a:gdLst/>
            <a:ahLst/>
            <a:cxnLst/>
            <a:rect l="l" t="t" r="r" b="b"/>
            <a:pathLst>
              <a:path w="19" h="1657" extrusionOk="0">
                <a:moveTo>
                  <a:pt x="0" y="0"/>
                </a:moveTo>
                <a:lnTo>
                  <a:pt x="0" y="1656"/>
                </a:lnTo>
                <a:lnTo>
                  <a:pt x="19" y="163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7279339" y="2329605"/>
            <a:ext cx="2817" cy="228153"/>
          </a:xfrm>
          <a:custGeom>
            <a:avLst/>
            <a:gdLst/>
            <a:ahLst/>
            <a:cxnLst/>
            <a:rect l="l" t="t" r="r" b="b"/>
            <a:pathLst>
              <a:path w="20" h="1620" extrusionOk="0">
                <a:moveTo>
                  <a:pt x="1" y="1"/>
                </a:moveTo>
                <a:lnTo>
                  <a:pt x="1" y="1620"/>
                </a:lnTo>
                <a:lnTo>
                  <a:pt x="19" y="158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7284550" y="2337491"/>
            <a:ext cx="5493" cy="212379"/>
          </a:xfrm>
          <a:custGeom>
            <a:avLst/>
            <a:gdLst/>
            <a:ahLst/>
            <a:cxnLst/>
            <a:rect l="l" t="t" r="r" b="b"/>
            <a:pathLst>
              <a:path w="39" h="1508" extrusionOk="0">
                <a:moveTo>
                  <a:pt x="1" y="1"/>
                </a:moveTo>
                <a:lnTo>
                  <a:pt x="1" y="1508"/>
                </a:lnTo>
                <a:lnTo>
                  <a:pt x="38" y="1489"/>
                </a:lnTo>
                <a:lnTo>
                  <a:pt x="38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289902" y="2340167"/>
            <a:ext cx="2676" cy="207168"/>
          </a:xfrm>
          <a:custGeom>
            <a:avLst/>
            <a:gdLst/>
            <a:ahLst/>
            <a:cxnLst/>
            <a:rect l="l" t="t" r="r" b="b"/>
            <a:pathLst>
              <a:path w="19" h="1471" extrusionOk="0">
                <a:moveTo>
                  <a:pt x="0" y="0"/>
                </a:moveTo>
                <a:lnTo>
                  <a:pt x="0" y="1470"/>
                </a:lnTo>
                <a:lnTo>
                  <a:pt x="19" y="145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7292437" y="2342702"/>
            <a:ext cx="2817" cy="201957"/>
          </a:xfrm>
          <a:custGeom>
            <a:avLst/>
            <a:gdLst/>
            <a:ahLst/>
            <a:cxnLst/>
            <a:rect l="l" t="t" r="r" b="b"/>
            <a:pathLst>
              <a:path w="20" h="1434" extrusionOk="0">
                <a:moveTo>
                  <a:pt x="1" y="1"/>
                </a:moveTo>
                <a:lnTo>
                  <a:pt x="1" y="1434"/>
                </a:lnTo>
                <a:lnTo>
                  <a:pt x="19" y="141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7295112" y="2345378"/>
            <a:ext cx="2817" cy="196746"/>
          </a:xfrm>
          <a:custGeom>
            <a:avLst/>
            <a:gdLst/>
            <a:ahLst/>
            <a:cxnLst/>
            <a:rect l="l" t="t" r="r" b="b"/>
            <a:pathLst>
              <a:path w="20" h="1397" extrusionOk="0">
                <a:moveTo>
                  <a:pt x="0" y="0"/>
                </a:moveTo>
                <a:lnTo>
                  <a:pt x="0" y="1396"/>
                </a:lnTo>
                <a:lnTo>
                  <a:pt x="19" y="1378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7297788" y="2347913"/>
            <a:ext cx="2676" cy="191536"/>
          </a:xfrm>
          <a:custGeom>
            <a:avLst/>
            <a:gdLst/>
            <a:ahLst/>
            <a:cxnLst/>
            <a:rect l="l" t="t" r="r" b="b"/>
            <a:pathLst>
              <a:path w="19" h="1360" extrusionOk="0">
                <a:moveTo>
                  <a:pt x="0" y="1"/>
                </a:moveTo>
                <a:lnTo>
                  <a:pt x="0" y="1360"/>
                </a:lnTo>
                <a:lnTo>
                  <a:pt x="19" y="1322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7300323" y="2350589"/>
            <a:ext cx="2817" cy="183649"/>
          </a:xfrm>
          <a:custGeom>
            <a:avLst/>
            <a:gdLst/>
            <a:ahLst/>
            <a:cxnLst/>
            <a:rect l="l" t="t" r="r" b="b"/>
            <a:pathLst>
              <a:path w="20" h="1304" extrusionOk="0">
                <a:moveTo>
                  <a:pt x="1" y="1"/>
                </a:moveTo>
                <a:lnTo>
                  <a:pt x="1" y="1303"/>
                </a:lnTo>
                <a:lnTo>
                  <a:pt x="19" y="1285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7302999" y="2355800"/>
            <a:ext cx="5352" cy="175762"/>
          </a:xfrm>
          <a:custGeom>
            <a:avLst/>
            <a:gdLst/>
            <a:ahLst/>
            <a:cxnLst/>
            <a:rect l="l" t="t" r="r" b="b"/>
            <a:pathLst>
              <a:path w="38" h="1248" extrusionOk="0">
                <a:moveTo>
                  <a:pt x="0" y="1"/>
                </a:moveTo>
                <a:lnTo>
                  <a:pt x="0" y="1248"/>
                </a:lnTo>
                <a:lnTo>
                  <a:pt x="37" y="1229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7308210" y="2358475"/>
            <a:ext cx="2817" cy="170551"/>
          </a:xfrm>
          <a:custGeom>
            <a:avLst/>
            <a:gdLst/>
            <a:ahLst/>
            <a:cxnLst/>
            <a:rect l="l" t="t" r="r" b="b"/>
            <a:pathLst>
              <a:path w="20" h="1211" extrusionOk="0">
                <a:moveTo>
                  <a:pt x="0" y="0"/>
                </a:moveTo>
                <a:lnTo>
                  <a:pt x="0" y="1210"/>
                </a:lnTo>
                <a:lnTo>
                  <a:pt x="19" y="119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7310886" y="2361151"/>
            <a:ext cx="2676" cy="165199"/>
          </a:xfrm>
          <a:custGeom>
            <a:avLst/>
            <a:gdLst/>
            <a:ahLst/>
            <a:cxnLst/>
            <a:rect l="l" t="t" r="r" b="b"/>
            <a:pathLst>
              <a:path w="19" h="1173" extrusionOk="0">
                <a:moveTo>
                  <a:pt x="0" y="0"/>
                </a:moveTo>
                <a:lnTo>
                  <a:pt x="0" y="1173"/>
                </a:lnTo>
                <a:lnTo>
                  <a:pt x="19" y="115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7313421" y="2363686"/>
            <a:ext cx="2817" cy="159989"/>
          </a:xfrm>
          <a:custGeom>
            <a:avLst/>
            <a:gdLst/>
            <a:ahLst/>
            <a:cxnLst/>
            <a:rect l="l" t="t" r="r" b="b"/>
            <a:pathLst>
              <a:path w="20" h="1136" extrusionOk="0">
                <a:moveTo>
                  <a:pt x="1" y="1"/>
                </a:moveTo>
                <a:lnTo>
                  <a:pt x="1" y="1136"/>
                </a:lnTo>
                <a:lnTo>
                  <a:pt x="19" y="1117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7316097" y="2366362"/>
            <a:ext cx="2676" cy="154778"/>
          </a:xfrm>
          <a:custGeom>
            <a:avLst/>
            <a:gdLst/>
            <a:ahLst/>
            <a:cxnLst/>
            <a:rect l="l" t="t" r="r" b="b"/>
            <a:pathLst>
              <a:path w="19" h="1099" extrusionOk="0">
                <a:moveTo>
                  <a:pt x="0" y="0"/>
                </a:moveTo>
                <a:lnTo>
                  <a:pt x="0" y="1098"/>
                </a:lnTo>
                <a:lnTo>
                  <a:pt x="19" y="1061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7318632" y="2368897"/>
            <a:ext cx="2817" cy="147032"/>
          </a:xfrm>
          <a:custGeom>
            <a:avLst/>
            <a:gdLst/>
            <a:ahLst/>
            <a:cxnLst/>
            <a:rect l="l" t="t" r="r" b="b"/>
            <a:pathLst>
              <a:path w="20" h="1044" extrusionOk="0">
                <a:moveTo>
                  <a:pt x="1" y="1"/>
                </a:moveTo>
                <a:lnTo>
                  <a:pt x="1" y="1043"/>
                </a:lnTo>
                <a:lnTo>
                  <a:pt x="20" y="1024"/>
                </a:lnTo>
                <a:lnTo>
                  <a:pt x="20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7321308" y="2374249"/>
            <a:ext cx="5352" cy="139004"/>
          </a:xfrm>
          <a:custGeom>
            <a:avLst/>
            <a:gdLst/>
            <a:ahLst/>
            <a:cxnLst/>
            <a:rect l="l" t="t" r="r" b="b"/>
            <a:pathLst>
              <a:path w="38" h="987" extrusionOk="0">
                <a:moveTo>
                  <a:pt x="1" y="0"/>
                </a:moveTo>
                <a:lnTo>
                  <a:pt x="1" y="986"/>
                </a:lnTo>
                <a:lnTo>
                  <a:pt x="38" y="96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7326518" y="2376784"/>
            <a:ext cx="2817" cy="133793"/>
          </a:xfrm>
          <a:custGeom>
            <a:avLst/>
            <a:gdLst/>
            <a:ahLst/>
            <a:cxnLst/>
            <a:rect l="l" t="t" r="r" b="b"/>
            <a:pathLst>
              <a:path w="20" h="950" extrusionOk="0">
                <a:moveTo>
                  <a:pt x="1" y="1"/>
                </a:moveTo>
                <a:lnTo>
                  <a:pt x="1" y="950"/>
                </a:lnTo>
                <a:lnTo>
                  <a:pt x="19" y="93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7329194" y="2379460"/>
            <a:ext cx="2676" cy="128582"/>
          </a:xfrm>
          <a:custGeom>
            <a:avLst/>
            <a:gdLst/>
            <a:ahLst/>
            <a:cxnLst/>
            <a:rect l="l" t="t" r="r" b="b"/>
            <a:pathLst>
              <a:path w="19" h="913" extrusionOk="0">
                <a:moveTo>
                  <a:pt x="0" y="0"/>
                </a:moveTo>
                <a:lnTo>
                  <a:pt x="0" y="912"/>
                </a:lnTo>
                <a:lnTo>
                  <a:pt x="19" y="894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7331729" y="2381995"/>
            <a:ext cx="2817" cy="123371"/>
          </a:xfrm>
          <a:custGeom>
            <a:avLst/>
            <a:gdLst/>
            <a:ahLst/>
            <a:cxnLst/>
            <a:rect l="l" t="t" r="r" b="b"/>
            <a:pathLst>
              <a:path w="20" h="876" extrusionOk="0">
                <a:moveTo>
                  <a:pt x="1" y="1"/>
                </a:moveTo>
                <a:lnTo>
                  <a:pt x="1" y="876"/>
                </a:lnTo>
                <a:lnTo>
                  <a:pt x="20" y="857"/>
                </a:lnTo>
                <a:lnTo>
                  <a:pt x="20" y="20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7334405" y="2384671"/>
            <a:ext cx="2817" cy="118020"/>
          </a:xfrm>
          <a:custGeom>
            <a:avLst/>
            <a:gdLst/>
            <a:ahLst/>
            <a:cxnLst/>
            <a:rect l="l" t="t" r="r" b="b"/>
            <a:pathLst>
              <a:path w="20" h="838" extrusionOk="0">
                <a:moveTo>
                  <a:pt x="1" y="1"/>
                </a:moveTo>
                <a:lnTo>
                  <a:pt x="1" y="838"/>
                </a:lnTo>
                <a:lnTo>
                  <a:pt x="19" y="80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7337081" y="2387346"/>
            <a:ext cx="2676" cy="110133"/>
          </a:xfrm>
          <a:custGeom>
            <a:avLst/>
            <a:gdLst/>
            <a:ahLst/>
            <a:cxnLst/>
            <a:rect l="l" t="t" r="r" b="b"/>
            <a:pathLst>
              <a:path w="19" h="782" extrusionOk="0">
                <a:moveTo>
                  <a:pt x="0" y="0"/>
                </a:moveTo>
                <a:lnTo>
                  <a:pt x="0" y="782"/>
                </a:lnTo>
                <a:lnTo>
                  <a:pt x="19" y="763"/>
                </a:lnTo>
                <a:lnTo>
                  <a:pt x="19" y="3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7339616" y="2392557"/>
            <a:ext cx="5493" cy="102387"/>
          </a:xfrm>
          <a:custGeom>
            <a:avLst/>
            <a:gdLst/>
            <a:ahLst/>
            <a:cxnLst/>
            <a:rect l="l" t="t" r="r" b="b"/>
            <a:pathLst>
              <a:path w="39" h="727" extrusionOk="0">
                <a:moveTo>
                  <a:pt x="1" y="0"/>
                </a:moveTo>
                <a:lnTo>
                  <a:pt x="1" y="726"/>
                </a:lnTo>
                <a:lnTo>
                  <a:pt x="38" y="708"/>
                </a:lnTo>
                <a:lnTo>
                  <a:pt x="38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7344968" y="2395092"/>
            <a:ext cx="2676" cy="97176"/>
          </a:xfrm>
          <a:custGeom>
            <a:avLst/>
            <a:gdLst/>
            <a:ahLst/>
            <a:cxnLst/>
            <a:rect l="l" t="t" r="r" b="b"/>
            <a:pathLst>
              <a:path w="19" h="690" extrusionOk="0">
                <a:moveTo>
                  <a:pt x="0" y="1"/>
                </a:moveTo>
                <a:lnTo>
                  <a:pt x="0" y="690"/>
                </a:lnTo>
                <a:lnTo>
                  <a:pt x="19" y="671"/>
                </a:lnTo>
                <a:lnTo>
                  <a:pt x="19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7347503" y="2397768"/>
            <a:ext cx="2817" cy="91824"/>
          </a:xfrm>
          <a:custGeom>
            <a:avLst/>
            <a:gdLst/>
            <a:ahLst/>
            <a:cxnLst/>
            <a:rect l="l" t="t" r="r" b="b"/>
            <a:pathLst>
              <a:path w="20" h="652" extrusionOk="0">
                <a:moveTo>
                  <a:pt x="1" y="1"/>
                </a:moveTo>
                <a:lnTo>
                  <a:pt x="1" y="652"/>
                </a:lnTo>
                <a:lnTo>
                  <a:pt x="19" y="633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350178" y="2400444"/>
            <a:ext cx="2676" cy="86614"/>
          </a:xfrm>
          <a:custGeom>
            <a:avLst/>
            <a:gdLst/>
            <a:ahLst/>
            <a:cxnLst/>
            <a:rect l="l" t="t" r="r" b="b"/>
            <a:pathLst>
              <a:path w="19" h="615" extrusionOk="0">
                <a:moveTo>
                  <a:pt x="0" y="0"/>
                </a:moveTo>
                <a:lnTo>
                  <a:pt x="0" y="614"/>
                </a:lnTo>
                <a:lnTo>
                  <a:pt x="19" y="596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7352713" y="2402979"/>
            <a:ext cx="2817" cy="81403"/>
          </a:xfrm>
          <a:custGeom>
            <a:avLst/>
            <a:gdLst/>
            <a:ahLst/>
            <a:cxnLst/>
            <a:rect l="l" t="t" r="r" b="b"/>
            <a:pathLst>
              <a:path w="20" h="578" extrusionOk="0">
                <a:moveTo>
                  <a:pt x="1" y="1"/>
                </a:moveTo>
                <a:lnTo>
                  <a:pt x="1" y="578"/>
                </a:lnTo>
                <a:lnTo>
                  <a:pt x="19" y="541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7355389" y="2405655"/>
            <a:ext cx="2817" cy="73516"/>
          </a:xfrm>
          <a:custGeom>
            <a:avLst/>
            <a:gdLst/>
            <a:ahLst/>
            <a:cxnLst/>
            <a:rect l="l" t="t" r="r" b="b"/>
            <a:pathLst>
              <a:path w="20" h="522" extrusionOk="0">
                <a:moveTo>
                  <a:pt x="0" y="0"/>
                </a:moveTo>
                <a:lnTo>
                  <a:pt x="0" y="522"/>
                </a:lnTo>
                <a:lnTo>
                  <a:pt x="19" y="503"/>
                </a:lnTo>
                <a:lnTo>
                  <a:pt x="19" y="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7358065" y="2410866"/>
            <a:ext cx="5352" cy="65629"/>
          </a:xfrm>
          <a:custGeom>
            <a:avLst/>
            <a:gdLst/>
            <a:ahLst/>
            <a:cxnLst/>
            <a:rect l="l" t="t" r="r" b="b"/>
            <a:pathLst>
              <a:path w="38" h="466" extrusionOk="0">
                <a:moveTo>
                  <a:pt x="0" y="1"/>
                </a:moveTo>
                <a:lnTo>
                  <a:pt x="0" y="466"/>
                </a:lnTo>
                <a:lnTo>
                  <a:pt x="37" y="447"/>
                </a:lnTo>
                <a:lnTo>
                  <a:pt x="37" y="1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7363276" y="2413541"/>
            <a:ext cx="2676" cy="60418"/>
          </a:xfrm>
          <a:custGeom>
            <a:avLst/>
            <a:gdLst/>
            <a:ahLst/>
            <a:cxnLst/>
            <a:rect l="l" t="t" r="r" b="b"/>
            <a:pathLst>
              <a:path w="19" h="429" extrusionOk="0">
                <a:moveTo>
                  <a:pt x="0" y="0"/>
                </a:moveTo>
                <a:lnTo>
                  <a:pt x="0" y="428"/>
                </a:lnTo>
                <a:lnTo>
                  <a:pt x="19" y="410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7365811" y="2416076"/>
            <a:ext cx="2817" cy="55207"/>
          </a:xfrm>
          <a:custGeom>
            <a:avLst/>
            <a:gdLst/>
            <a:ahLst/>
            <a:cxnLst/>
            <a:rect l="l" t="t" r="r" b="b"/>
            <a:pathLst>
              <a:path w="20" h="392" extrusionOk="0">
                <a:moveTo>
                  <a:pt x="1" y="1"/>
                </a:moveTo>
                <a:lnTo>
                  <a:pt x="1" y="392"/>
                </a:lnTo>
                <a:lnTo>
                  <a:pt x="20" y="373"/>
                </a:lnTo>
                <a:lnTo>
                  <a:pt x="20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7368487" y="2418752"/>
            <a:ext cx="2817" cy="49996"/>
          </a:xfrm>
          <a:custGeom>
            <a:avLst/>
            <a:gdLst/>
            <a:ahLst/>
            <a:cxnLst/>
            <a:rect l="l" t="t" r="r" b="b"/>
            <a:pathLst>
              <a:path w="20" h="355" extrusionOk="0">
                <a:moveTo>
                  <a:pt x="1" y="0"/>
                </a:moveTo>
                <a:lnTo>
                  <a:pt x="1" y="354"/>
                </a:lnTo>
                <a:lnTo>
                  <a:pt x="19" y="335"/>
                </a:lnTo>
                <a:lnTo>
                  <a:pt x="19" y="19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371163" y="2421428"/>
            <a:ext cx="2676" cy="44645"/>
          </a:xfrm>
          <a:custGeom>
            <a:avLst/>
            <a:gdLst/>
            <a:ahLst/>
            <a:cxnLst/>
            <a:rect l="l" t="t" r="r" b="b"/>
            <a:pathLst>
              <a:path w="19" h="317" extrusionOk="0">
                <a:moveTo>
                  <a:pt x="0" y="0"/>
                </a:moveTo>
                <a:lnTo>
                  <a:pt x="0" y="316"/>
                </a:lnTo>
                <a:lnTo>
                  <a:pt x="19" y="279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373698" y="2423963"/>
            <a:ext cx="2817" cy="36899"/>
          </a:xfrm>
          <a:custGeom>
            <a:avLst/>
            <a:gdLst/>
            <a:ahLst/>
            <a:cxnLst/>
            <a:rect l="l" t="t" r="r" b="b"/>
            <a:pathLst>
              <a:path w="20" h="262" extrusionOk="0">
                <a:moveTo>
                  <a:pt x="1" y="1"/>
                </a:moveTo>
                <a:lnTo>
                  <a:pt x="1" y="261"/>
                </a:lnTo>
                <a:lnTo>
                  <a:pt x="19" y="243"/>
                </a:lnTo>
                <a:lnTo>
                  <a:pt x="19" y="3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376374" y="2429174"/>
            <a:ext cx="5352" cy="29012"/>
          </a:xfrm>
          <a:custGeom>
            <a:avLst/>
            <a:gdLst/>
            <a:ahLst/>
            <a:cxnLst/>
            <a:rect l="l" t="t" r="r" b="b"/>
            <a:pathLst>
              <a:path w="38" h="206" extrusionOk="0">
                <a:moveTo>
                  <a:pt x="0" y="1"/>
                </a:moveTo>
                <a:lnTo>
                  <a:pt x="0" y="206"/>
                </a:lnTo>
                <a:lnTo>
                  <a:pt x="38" y="187"/>
                </a:lnTo>
                <a:lnTo>
                  <a:pt x="38" y="20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7381584" y="2431850"/>
            <a:ext cx="2817" cy="23801"/>
          </a:xfrm>
          <a:custGeom>
            <a:avLst/>
            <a:gdLst/>
            <a:ahLst/>
            <a:cxnLst/>
            <a:rect l="l" t="t" r="r" b="b"/>
            <a:pathLst>
              <a:path w="20" h="169" extrusionOk="0">
                <a:moveTo>
                  <a:pt x="1" y="1"/>
                </a:moveTo>
                <a:lnTo>
                  <a:pt x="1" y="168"/>
                </a:lnTo>
                <a:lnTo>
                  <a:pt x="19" y="149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7384260" y="2434526"/>
            <a:ext cx="2676" cy="18449"/>
          </a:xfrm>
          <a:custGeom>
            <a:avLst/>
            <a:gdLst/>
            <a:ahLst/>
            <a:cxnLst/>
            <a:rect l="l" t="t" r="r" b="b"/>
            <a:pathLst>
              <a:path w="19" h="131" extrusionOk="0">
                <a:moveTo>
                  <a:pt x="0" y="0"/>
                </a:moveTo>
                <a:lnTo>
                  <a:pt x="0" y="130"/>
                </a:lnTo>
                <a:lnTo>
                  <a:pt x="19" y="112"/>
                </a:lnTo>
                <a:lnTo>
                  <a:pt x="19" y="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7386795" y="2437061"/>
            <a:ext cx="2817" cy="13238"/>
          </a:xfrm>
          <a:custGeom>
            <a:avLst/>
            <a:gdLst/>
            <a:ahLst/>
            <a:cxnLst/>
            <a:rect l="l" t="t" r="r" b="b"/>
            <a:pathLst>
              <a:path w="20" h="94" extrusionOk="0">
                <a:moveTo>
                  <a:pt x="1" y="1"/>
                </a:moveTo>
                <a:lnTo>
                  <a:pt x="1" y="94"/>
                </a:lnTo>
                <a:lnTo>
                  <a:pt x="19" y="75"/>
                </a:lnTo>
                <a:lnTo>
                  <a:pt x="19" y="19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2"/>
          <p:cNvGrpSpPr/>
          <p:nvPr/>
        </p:nvGrpSpPr>
        <p:grpSpPr>
          <a:xfrm>
            <a:off x="6928127" y="-153501"/>
            <a:ext cx="2872292" cy="2378232"/>
            <a:chOff x="2210400" y="2558550"/>
            <a:chExt cx="971025" cy="804000"/>
          </a:xfrm>
        </p:grpSpPr>
        <p:sp>
          <p:nvSpPr>
            <p:cNvPr id="102" name="Google Shape;102;p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6759101" y="683981"/>
            <a:ext cx="849356" cy="703259"/>
            <a:chOff x="2210400" y="2558550"/>
            <a:chExt cx="971025" cy="804000"/>
          </a:xfrm>
        </p:grpSpPr>
        <p:sp>
          <p:nvSpPr>
            <p:cNvPr id="111" name="Google Shape;111;p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5981081" y="902566"/>
            <a:ext cx="849275" cy="848250"/>
            <a:chOff x="2651171" y="2397773"/>
            <a:chExt cx="2099568" cy="2097033"/>
          </a:xfrm>
        </p:grpSpPr>
        <p:sp>
          <p:nvSpPr>
            <p:cNvPr id="120" name="Google Shape;120;p2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8388278" y="3692803"/>
            <a:ext cx="1067211" cy="1065922"/>
            <a:chOff x="2651171" y="2397773"/>
            <a:chExt cx="2099568" cy="2097033"/>
          </a:xfrm>
        </p:grpSpPr>
        <p:sp>
          <p:nvSpPr>
            <p:cNvPr id="123" name="Google Shape;123;p2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5134360" y="1145509"/>
            <a:ext cx="4779359" cy="3901002"/>
            <a:chOff x="2556818" y="232872"/>
            <a:chExt cx="6486643" cy="5294519"/>
          </a:xfrm>
        </p:grpSpPr>
        <p:sp>
          <p:nvSpPr>
            <p:cNvPr id="127" name="Google Shape;127;p2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_AND_BODY_1_1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8"/>
          <p:cNvSpPr txBox="1">
            <a:spLocks noGrp="1"/>
          </p:cNvSpPr>
          <p:nvPr>
            <p:ph type="title"/>
          </p:nvPr>
        </p:nvSpPr>
        <p:spPr>
          <a:xfrm>
            <a:off x="713225" y="1366475"/>
            <a:ext cx="4153800" cy="13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10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18"/>
          <p:cNvSpPr txBox="1">
            <a:spLocks noGrp="1"/>
          </p:cNvSpPr>
          <p:nvPr>
            <p:ph type="body" idx="1"/>
          </p:nvPr>
        </p:nvSpPr>
        <p:spPr>
          <a:xfrm>
            <a:off x="713225" y="2861975"/>
            <a:ext cx="4153800" cy="690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 b="1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475" name="Google Shape;1475;p18"/>
          <p:cNvGrpSpPr/>
          <p:nvPr/>
        </p:nvGrpSpPr>
        <p:grpSpPr>
          <a:xfrm rot="10800000" flipH="1">
            <a:off x="7502649" y="117854"/>
            <a:ext cx="950475" cy="949327"/>
            <a:chOff x="2651171" y="2397773"/>
            <a:chExt cx="2099568" cy="2097033"/>
          </a:xfrm>
        </p:grpSpPr>
        <p:sp>
          <p:nvSpPr>
            <p:cNvPr id="1476" name="Google Shape;1476;p1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" name="Google Shape;1478;p18"/>
          <p:cNvGrpSpPr/>
          <p:nvPr/>
        </p:nvGrpSpPr>
        <p:grpSpPr>
          <a:xfrm>
            <a:off x="6967434" y="591408"/>
            <a:ext cx="776000" cy="775063"/>
            <a:chOff x="2651171" y="2397773"/>
            <a:chExt cx="2099568" cy="2097033"/>
          </a:xfrm>
        </p:grpSpPr>
        <p:sp>
          <p:nvSpPr>
            <p:cNvPr id="1479" name="Google Shape;1479;p18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18"/>
          <p:cNvGrpSpPr/>
          <p:nvPr/>
        </p:nvGrpSpPr>
        <p:grpSpPr>
          <a:xfrm>
            <a:off x="4867027" y="-1203763"/>
            <a:ext cx="2872292" cy="2378232"/>
            <a:chOff x="2210400" y="2558550"/>
            <a:chExt cx="971025" cy="804000"/>
          </a:xfrm>
        </p:grpSpPr>
        <p:sp>
          <p:nvSpPr>
            <p:cNvPr id="1483" name="Google Shape;1483;p1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18"/>
          <p:cNvSpPr/>
          <p:nvPr/>
        </p:nvSpPr>
        <p:spPr>
          <a:xfrm>
            <a:off x="3861515" y="-2106569"/>
            <a:ext cx="3365079" cy="3363186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2" name="Google Shape;1492;p18"/>
          <p:cNvGrpSpPr/>
          <p:nvPr/>
        </p:nvGrpSpPr>
        <p:grpSpPr>
          <a:xfrm rot="10800000" flipH="1">
            <a:off x="6370594" y="1256627"/>
            <a:ext cx="3214967" cy="2661964"/>
            <a:chOff x="2210400" y="2558550"/>
            <a:chExt cx="971025" cy="804000"/>
          </a:xfrm>
        </p:grpSpPr>
        <p:sp>
          <p:nvSpPr>
            <p:cNvPr id="1493" name="Google Shape;1493;p1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1"/>
          <p:cNvSpPr txBox="1">
            <a:spLocks noGrp="1"/>
          </p:cNvSpPr>
          <p:nvPr>
            <p:ph type="title"/>
          </p:nvPr>
        </p:nvSpPr>
        <p:spPr>
          <a:xfrm>
            <a:off x="923725" y="2409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1" name="Google Shape;1581;p21"/>
          <p:cNvSpPr txBox="1">
            <a:spLocks noGrp="1"/>
          </p:cNvSpPr>
          <p:nvPr>
            <p:ph type="subTitle" idx="1"/>
          </p:nvPr>
        </p:nvSpPr>
        <p:spPr>
          <a:xfrm>
            <a:off x="923725" y="2866774"/>
            <a:ext cx="2336400" cy="8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2" name="Google Shape;1582;p21"/>
          <p:cNvSpPr txBox="1">
            <a:spLocks noGrp="1"/>
          </p:cNvSpPr>
          <p:nvPr>
            <p:ph type="title" idx="2"/>
          </p:nvPr>
        </p:nvSpPr>
        <p:spPr>
          <a:xfrm>
            <a:off x="3495375" y="240921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3" name="Google Shape;1583;p21"/>
          <p:cNvSpPr txBox="1">
            <a:spLocks noGrp="1"/>
          </p:cNvSpPr>
          <p:nvPr>
            <p:ph type="subTitle" idx="3"/>
          </p:nvPr>
        </p:nvSpPr>
        <p:spPr>
          <a:xfrm>
            <a:off x="3495375" y="2866836"/>
            <a:ext cx="2336400" cy="8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21"/>
          <p:cNvSpPr txBox="1">
            <a:spLocks noGrp="1"/>
          </p:cNvSpPr>
          <p:nvPr>
            <p:ph type="title" idx="4"/>
          </p:nvPr>
        </p:nvSpPr>
        <p:spPr>
          <a:xfrm>
            <a:off x="6067025" y="2424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5" name="Google Shape;1585;p21"/>
          <p:cNvSpPr txBox="1">
            <a:spLocks noGrp="1"/>
          </p:cNvSpPr>
          <p:nvPr>
            <p:ph type="subTitle" idx="5"/>
          </p:nvPr>
        </p:nvSpPr>
        <p:spPr>
          <a:xfrm>
            <a:off x="6067025" y="2882054"/>
            <a:ext cx="2336400" cy="8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21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587" name="Google Shape;1587;p21"/>
          <p:cNvGrpSpPr/>
          <p:nvPr/>
        </p:nvGrpSpPr>
        <p:grpSpPr>
          <a:xfrm>
            <a:off x="-1805843" y="2671162"/>
            <a:ext cx="3525470" cy="3874833"/>
            <a:chOff x="5440750" y="1541475"/>
            <a:chExt cx="971525" cy="1067800"/>
          </a:xfrm>
        </p:grpSpPr>
        <p:sp>
          <p:nvSpPr>
            <p:cNvPr id="1588" name="Google Shape;1588;p21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1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1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1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1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1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1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1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1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1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1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1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1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21"/>
          <p:cNvGrpSpPr/>
          <p:nvPr/>
        </p:nvGrpSpPr>
        <p:grpSpPr>
          <a:xfrm>
            <a:off x="4732692" y="3930646"/>
            <a:ext cx="2514088" cy="2081645"/>
            <a:chOff x="3573297" y="232872"/>
            <a:chExt cx="5470164" cy="4529254"/>
          </a:xfrm>
        </p:grpSpPr>
        <p:sp>
          <p:nvSpPr>
            <p:cNvPr id="1602" name="Google Shape;1602;p2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1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1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1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1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1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1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6" name="Google Shape;1616;p21"/>
          <p:cNvGrpSpPr/>
          <p:nvPr/>
        </p:nvGrpSpPr>
        <p:grpSpPr>
          <a:xfrm>
            <a:off x="-1241033" y="-976954"/>
            <a:ext cx="2514088" cy="2081645"/>
            <a:chOff x="3573297" y="232872"/>
            <a:chExt cx="5470164" cy="4529254"/>
          </a:xfrm>
        </p:grpSpPr>
        <p:sp>
          <p:nvSpPr>
            <p:cNvPr id="1617" name="Google Shape;1617;p21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1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1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1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1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1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1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1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21"/>
          <p:cNvGrpSpPr/>
          <p:nvPr/>
        </p:nvGrpSpPr>
        <p:grpSpPr>
          <a:xfrm>
            <a:off x="6717082" y="-1583801"/>
            <a:ext cx="3525470" cy="3874833"/>
            <a:chOff x="5440750" y="1541475"/>
            <a:chExt cx="971525" cy="1067800"/>
          </a:xfrm>
        </p:grpSpPr>
        <p:sp>
          <p:nvSpPr>
            <p:cNvPr id="1626" name="Google Shape;1626;p21"/>
            <p:cNvSpPr/>
            <p:nvPr/>
          </p:nvSpPr>
          <p:spPr>
            <a:xfrm>
              <a:off x="5853925" y="15414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0"/>
                  </a:moveTo>
                  <a:lnTo>
                    <a:pt x="0" y="6197"/>
                  </a:lnTo>
                  <a:lnTo>
                    <a:pt x="6179" y="12376"/>
                  </a:lnTo>
                  <a:lnTo>
                    <a:pt x="12376" y="6197"/>
                  </a:lnTo>
                  <a:lnTo>
                    <a:pt x="617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1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1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1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1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1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1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1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1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1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1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1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1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23"/>
          <p:cNvGrpSpPr/>
          <p:nvPr/>
        </p:nvGrpSpPr>
        <p:grpSpPr>
          <a:xfrm>
            <a:off x="8057480" y="3530521"/>
            <a:ext cx="2514088" cy="2081645"/>
            <a:chOff x="3573297" y="232872"/>
            <a:chExt cx="5470164" cy="4529254"/>
          </a:xfrm>
        </p:grpSpPr>
        <p:sp>
          <p:nvSpPr>
            <p:cNvPr id="1680" name="Google Shape;1680;p2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3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3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3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3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3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3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3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3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3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3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3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3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3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3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23"/>
          <p:cNvGrpSpPr/>
          <p:nvPr/>
        </p:nvGrpSpPr>
        <p:grpSpPr>
          <a:xfrm>
            <a:off x="-2292835" y="-60870"/>
            <a:ext cx="4084025" cy="3381541"/>
            <a:chOff x="3573297" y="232872"/>
            <a:chExt cx="5470164" cy="4529254"/>
          </a:xfrm>
        </p:grpSpPr>
        <p:sp>
          <p:nvSpPr>
            <p:cNvPr id="1703" name="Google Shape;1703;p2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23"/>
          <p:cNvGrpSpPr/>
          <p:nvPr/>
        </p:nvGrpSpPr>
        <p:grpSpPr>
          <a:xfrm flipH="1">
            <a:off x="7185910" y="-217751"/>
            <a:ext cx="2872292" cy="2378232"/>
            <a:chOff x="2210400" y="2558550"/>
            <a:chExt cx="971025" cy="804000"/>
          </a:xfrm>
        </p:grpSpPr>
        <p:sp>
          <p:nvSpPr>
            <p:cNvPr id="1712" name="Google Shape;1712;p2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0" name="Google Shape;1720;p23"/>
          <p:cNvSpPr/>
          <p:nvPr/>
        </p:nvSpPr>
        <p:spPr>
          <a:xfrm flipH="1">
            <a:off x="8817412" y="11134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1" name="Google Shape;1721;p23"/>
          <p:cNvGrpSpPr/>
          <p:nvPr/>
        </p:nvGrpSpPr>
        <p:grpSpPr>
          <a:xfrm>
            <a:off x="7581510" y="-9"/>
            <a:ext cx="849275" cy="848250"/>
            <a:chOff x="8751122" y="1283566"/>
            <a:chExt cx="849275" cy="848250"/>
          </a:xfrm>
        </p:grpSpPr>
        <p:sp>
          <p:nvSpPr>
            <p:cNvPr id="1722" name="Google Shape;1722;p23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23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724" name="Google Shape;1724;p2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23"/>
          <p:cNvGrpSpPr/>
          <p:nvPr/>
        </p:nvGrpSpPr>
        <p:grpSpPr>
          <a:xfrm>
            <a:off x="-1209358" y="2362946"/>
            <a:ext cx="2514088" cy="2081645"/>
            <a:chOff x="3573297" y="232872"/>
            <a:chExt cx="5470164" cy="4529254"/>
          </a:xfrm>
        </p:grpSpPr>
        <p:sp>
          <p:nvSpPr>
            <p:cNvPr id="1727" name="Google Shape;1727;p23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3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3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3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3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3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3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3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23"/>
          <p:cNvGrpSpPr/>
          <p:nvPr/>
        </p:nvGrpSpPr>
        <p:grpSpPr>
          <a:xfrm>
            <a:off x="8197422" y="4147216"/>
            <a:ext cx="849275" cy="848250"/>
            <a:chOff x="8751122" y="1283566"/>
            <a:chExt cx="849275" cy="848250"/>
          </a:xfrm>
        </p:grpSpPr>
        <p:sp>
          <p:nvSpPr>
            <p:cNvPr id="1736" name="Google Shape;1736;p23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7" name="Google Shape;1737;p23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1738" name="Google Shape;1738;p2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0" name="Google Shape;1740;p23"/>
          <p:cNvSpPr/>
          <p:nvPr/>
        </p:nvSpPr>
        <p:spPr>
          <a:xfrm>
            <a:off x="46319" y="2327646"/>
            <a:ext cx="801132" cy="80113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42" name="Google Shape;1742;p23"/>
          <p:cNvSpPr txBox="1">
            <a:spLocks noGrp="1"/>
          </p:cNvSpPr>
          <p:nvPr>
            <p:ph type="title" idx="2"/>
          </p:nvPr>
        </p:nvSpPr>
        <p:spPr>
          <a:xfrm>
            <a:off x="1195863" y="1835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3" name="Google Shape;1743;p23"/>
          <p:cNvSpPr txBox="1">
            <a:spLocks noGrp="1"/>
          </p:cNvSpPr>
          <p:nvPr>
            <p:ph type="subTitle" idx="1"/>
          </p:nvPr>
        </p:nvSpPr>
        <p:spPr>
          <a:xfrm>
            <a:off x="1195825" y="2278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4" name="Google Shape;1744;p23"/>
          <p:cNvSpPr txBox="1">
            <a:spLocks noGrp="1"/>
          </p:cNvSpPr>
          <p:nvPr>
            <p:ph type="title" idx="3"/>
          </p:nvPr>
        </p:nvSpPr>
        <p:spPr>
          <a:xfrm>
            <a:off x="5081043" y="1835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5" name="Google Shape;1745;p23"/>
          <p:cNvSpPr txBox="1">
            <a:spLocks noGrp="1"/>
          </p:cNvSpPr>
          <p:nvPr>
            <p:ph type="subTitle" idx="4"/>
          </p:nvPr>
        </p:nvSpPr>
        <p:spPr>
          <a:xfrm>
            <a:off x="5081005" y="22787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23"/>
          <p:cNvSpPr txBox="1">
            <a:spLocks noGrp="1"/>
          </p:cNvSpPr>
          <p:nvPr>
            <p:ph type="title" idx="5"/>
          </p:nvPr>
        </p:nvSpPr>
        <p:spPr>
          <a:xfrm>
            <a:off x="1195850" y="3619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7" name="Google Shape;1747;p23"/>
          <p:cNvSpPr txBox="1">
            <a:spLocks noGrp="1"/>
          </p:cNvSpPr>
          <p:nvPr>
            <p:ph type="subTitle" idx="6"/>
          </p:nvPr>
        </p:nvSpPr>
        <p:spPr>
          <a:xfrm>
            <a:off x="1195813" y="40629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23"/>
          <p:cNvSpPr txBox="1">
            <a:spLocks noGrp="1"/>
          </p:cNvSpPr>
          <p:nvPr>
            <p:ph type="title" idx="7"/>
          </p:nvPr>
        </p:nvSpPr>
        <p:spPr>
          <a:xfrm>
            <a:off x="5081030" y="3619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9" name="Google Shape;1749;p23"/>
          <p:cNvSpPr txBox="1">
            <a:spLocks noGrp="1"/>
          </p:cNvSpPr>
          <p:nvPr>
            <p:ph type="subTitle" idx="8"/>
          </p:nvPr>
        </p:nvSpPr>
        <p:spPr>
          <a:xfrm>
            <a:off x="5080993" y="40629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7"/>
          <p:cNvSpPr txBox="1">
            <a:spLocks noGrp="1"/>
          </p:cNvSpPr>
          <p:nvPr>
            <p:ph type="title" hasCustomPrompt="1"/>
          </p:nvPr>
        </p:nvSpPr>
        <p:spPr>
          <a:xfrm>
            <a:off x="713213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6" name="Google Shape;1976;p27"/>
          <p:cNvSpPr txBox="1">
            <a:spLocks noGrp="1"/>
          </p:cNvSpPr>
          <p:nvPr>
            <p:ph type="title" idx="2" hasCustomPrompt="1"/>
          </p:nvPr>
        </p:nvSpPr>
        <p:spPr>
          <a:xfrm>
            <a:off x="7727388" y="1509888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7" name="Google Shape;1977;p27"/>
          <p:cNvSpPr txBox="1">
            <a:spLocks noGrp="1"/>
          </p:cNvSpPr>
          <p:nvPr>
            <p:ph type="title" idx="3" hasCustomPrompt="1"/>
          </p:nvPr>
        </p:nvSpPr>
        <p:spPr>
          <a:xfrm>
            <a:off x="772400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8" name="Google Shape;1978;p27"/>
          <p:cNvSpPr txBox="1">
            <a:spLocks noGrp="1"/>
          </p:cNvSpPr>
          <p:nvPr>
            <p:ph type="title" idx="4" hasCustomPrompt="1"/>
          </p:nvPr>
        </p:nvSpPr>
        <p:spPr>
          <a:xfrm>
            <a:off x="771937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9" name="Google Shape;1979;p27"/>
          <p:cNvSpPr txBox="1">
            <a:spLocks noGrp="1"/>
          </p:cNvSpPr>
          <p:nvPr>
            <p:ph type="subTitle" idx="1"/>
          </p:nvPr>
        </p:nvSpPr>
        <p:spPr>
          <a:xfrm>
            <a:off x="1482702" y="1509900"/>
            <a:ext cx="1929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0" name="Google Shape;1980;p27"/>
          <p:cNvSpPr txBox="1">
            <a:spLocks noGrp="1"/>
          </p:cNvSpPr>
          <p:nvPr>
            <p:ph type="subTitle" idx="5"/>
          </p:nvPr>
        </p:nvSpPr>
        <p:spPr>
          <a:xfrm>
            <a:off x="1481625" y="3790950"/>
            <a:ext cx="1929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27"/>
          <p:cNvSpPr txBox="1">
            <a:spLocks noGrp="1"/>
          </p:cNvSpPr>
          <p:nvPr>
            <p:ph type="subTitle" idx="6"/>
          </p:nvPr>
        </p:nvSpPr>
        <p:spPr>
          <a:xfrm>
            <a:off x="1485495" y="2661231"/>
            <a:ext cx="1929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p27"/>
          <p:cNvSpPr txBox="1">
            <a:spLocks noGrp="1"/>
          </p:cNvSpPr>
          <p:nvPr>
            <p:ph type="subTitle" idx="7"/>
          </p:nvPr>
        </p:nvSpPr>
        <p:spPr>
          <a:xfrm>
            <a:off x="5728825" y="3790950"/>
            <a:ext cx="192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27"/>
          <p:cNvSpPr txBox="1">
            <a:spLocks noGrp="1"/>
          </p:cNvSpPr>
          <p:nvPr>
            <p:ph type="subTitle" idx="8"/>
          </p:nvPr>
        </p:nvSpPr>
        <p:spPr>
          <a:xfrm>
            <a:off x="5729900" y="1509900"/>
            <a:ext cx="192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4" name="Google Shape;1984;p27"/>
          <p:cNvSpPr txBox="1">
            <a:spLocks noGrp="1"/>
          </p:cNvSpPr>
          <p:nvPr>
            <p:ph type="subTitle" idx="9"/>
          </p:nvPr>
        </p:nvSpPr>
        <p:spPr>
          <a:xfrm>
            <a:off x="5732687" y="2661231"/>
            <a:ext cx="192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85" name="Google Shape;1985;p27"/>
          <p:cNvGrpSpPr/>
          <p:nvPr/>
        </p:nvGrpSpPr>
        <p:grpSpPr>
          <a:xfrm>
            <a:off x="4311119" y="-2147399"/>
            <a:ext cx="3525470" cy="2917646"/>
            <a:chOff x="5440750" y="1669400"/>
            <a:chExt cx="971525" cy="804025"/>
          </a:xfrm>
        </p:grpSpPr>
        <p:sp>
          <p:nvSpPr>
            <p:cNvPr id="1986" name="Google Shape;1986;p2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27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8" name="Google Shape;1998;p27"/>
          <p:cNvGrpSpPr/>
          <p:nvPr/>
        </p:nvGrpSpPr>
        <p:grpSpPr>
          <a:xfrm rot="10800000" flipH="1">
            <a:off x="8147637" y="-217954"/>
            <a:ext cx="1162531" cy="1161127"/>
            <a:chOff x="2651171" y="2397773"/>
            <a:chExt cx="2099568" cy="2097033"/>
          </a:xfrm>
        </p:grpSpPr>
        <p:sp>
          <p:nvSpPr>
            <p:cNvPr id="1999" name="Google Shape;1999;p2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1" name="Google Shape;2001;p27"/>
          <p:cNvGrpSpPr/>
          <p:nvPr/>
        </p:nvGrpSpPr>
        <p:grpSpPr>
          <a:xfrm>
            <a:off x="-1805843" y="3135376"/>
            <a:ext cx="3525470" cy="3410618"/>
            <a:chOff x="5440750" y="1669400"/>
            <a:chExt cx="971525" cy="939875"/>
          </a:xfrm>
        </p:grpSpPr>
        <p:sp>
          <p:nvSpPr>
            <p:cNvPr id="2002" name="Google Shape;2002;p27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27"/>
          <p:cNvSpPr txBox="1">
            <a:spLocks noGrp="1"/>
          </p:cNvSpPr>
          <p:nvPr>
            <p:ph type="title" idx="13" hasCustomPrompt="1"/>
          </p:nvPr>
        </p:nvSpPr>
        <p:spPr>
          <a:xfrm>
            <a:off x="716550" y="2661225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5" name="Google Shape;2015;p27"/>
          <p:cNvSpPr txBox="1">
            <a:spLocks noGrp="1"/>
          </p:cNvSpPr>
          <p:nvPr>
            <p:ph type="title" idx="14" hasCustomPrompt="1"/>
          </p:nvPr>
        </p:nvSpPr>
        <p:spPr>
          <a:xfrm>
            <a:off x="721225" y="3790950"/>
            <a:ext cx="704700" cy="48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6" name="Google Shape;2016;p2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7" name="Google Shape;2167;p32"/>
          <p:cNvGrpSpPr/>
          <p:nvPr/>
        </p:nvGrpSpPr>
        <p:grpSpPr>
          <a:xfrm rot="10800000" flipH="1">
            <a:off x="6637105" y="2828351"/>
            <a:ext cx="3587355" cy="2970298"/>
            <a:chOff x="2210400" y="2558550"/>
            <a:chExt cx="971025" cy="804000"/>
          </a:xfrm>
        </p:grpSpPr>
        <p:grpSp>
          <p:nvGrpSpPr>
            <p:cNvPr id="2168" name="Google Shape;2168;p32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2169" name="Google Shape;2169;p32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7" name="Google Shape;2177;p32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2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2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2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2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2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2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2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2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2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2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2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2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2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2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2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2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2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2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2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2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2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2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2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2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2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2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2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2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2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2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2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2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2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2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2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2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2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2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2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2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2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2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2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2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2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2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2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2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2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2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2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2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2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2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2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2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2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2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2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2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2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2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2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2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2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7" name="Google Shape;2287;p32"/>
          <p:cNvGrpSpPr/>
          <p:nvPr/>
        </p:nvGrpSpPr>
        <p:grpSpPr>
          <a:xfrm>
            <a:off x="-646949" y="-88567"/>
            <a:ext cx="3503397" cy="2608603"/>
            <a:chOff x="-3455674" y="-271717"/>
            <a:chExt cx="3503397" cy="2608603"/>
          </a:xfrm>
        </p:grpSpPr>
        <p:sp>
          <p:nvSpPr>
            <p:cNvPr id="2288" name="Google Shape;2288;p32"/>
            <p:cNvSpPr/>
            <p:nvPr/>
          </p:nvSpPr>
          <p:spPr>
            <a:xfrm>
              <a:off x="-2992764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-2919979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0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-2847277" y="-220643"/>
              <a:ext cx="2500300" cy="2498719"/>
            </a:xfrm>
            <a:custGeom>
              <a:avLst/>
              <a:gdLst/>
              <a:ahLst/>
              <a:cxnLst/>
              <a:rect l="l" t="t" r="r" b="b"/>
              <a:pathLst>
                <a:path w="30058" h="30039" extrusionOk="0">
                  <a:moveTo>
                    <a:pt x="447" y="15020"/>
                  </a:moveTo>
                  <a:lnTo>
                    <a:pt x="15020" y="29611"/>
                  </a:lnTo>
                  <a:lnTo>
                    <a:pt x="29611" y="15020"/>
                  </a:lnTo>
                  <a:lnTo>
                    <a:pt x="15020" y="429"/>
                  </a:lnTo>
                  <a:close/>
                  <a:moveTo>
                    <a:pt x="15020" y="30039"/>
                  </a:moveTo>
                  <a:lnTo>
                    <a:pt x="1" y="15020"/>
                  </a:lnTo>
                  <a:lnTo>
                    <a:pt x="15020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-2774493" y="-220643"/>
              <a:ext cx="2500216" cy="2498719"/>
            </a:xfrm>
            <a:custGeom>
              <a:avLst/>
              <a:gdLst/>
              <a:ahLst/>
              <a:cxnLst/>
              <a:rect l="l" t="t" r="r" b="b"/>
              <a:pathLst>
                <a:path w="30057" h="30039" extrusionOk="0">
                  <a:moveTo>
                    <a:pt x="447" y="15020"/>
                  </a:moveTo>
                  <a:lnTo>
                    <a:pt x="15019" y="29611"/>
                  </a:lnTo>
                  <a:lnTo>
                    <a:pt x="29610" y="15020"/>
                  </a:lnTo>
                  <a:lnTo>
                    <a:pt x="15019" y="429"/>
                  </a:lnTo>
                  <a:close/>
                  <a:moveTo>
                    <a:pt x="15019" y="30039"/>
                  </a:moveTo>
                  <a:lnTo>
                    <a:pt x="1" y="15020"/>
                  </a:lnTo>
                  <a:lnTo>
                    <a:pt x="15019" y="1"/>
                  </a:lnTo>
                  <a:lnTo>
                    <a:pt x="30057" y="1502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-2560880" y="-271717"/>
              <a:ext cx="2608603" cy="2608603"/>
            </a:xfrm>
            <a:custGeom>
              <a:avLst/>
              <a:gdLst/>
              <a:ahLst/>
              <a:cxnLst/>
              <a:rect l="l" t="t" r="r" b="b"/>
              <a:pathLst>
                <a:path w="31360" h="31360" extrusionOk="0">
                  <a:moveTo>
                    <a:pt x="1769" y="15690"/>
                  </a:moveTo>
                  <a:lnTo>
                    <a:pt x="15690" y="29610"/>
                  </a:lnTo>
                  <a:lnTo>
                    <a:pt x="29611" y="15690"/>
                  </a:lnTo>
                  <a:lnTo>
                    <a:pt x="15690" y="1769"/>
                  </a:lnTo>
                  <a:close/>
                  <a:moveTo>
                    <a:pt x="15690" y="31360"/>
                  </a:moveTo>
                  <a:lnTo>
                    <a:pt x="1" y="15690"/>
                  </a:lnTo>
                  <a:lnTo>
                    <a:pt x="15690" y="1"/>
                  </a:lnTo>
                  <a:lnTo>
                    <a:pt x="31360" y="1569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-3437041" y="643208"/>
              <a:ext cx="1202902" cy="1202985"/>
            </a:xfrm>
            <a:custGeom>
              <a:avLst/>
              <a:gdLst/>
              <a:ahLst/>
              <a:cxnLst/>
              <a:rect l="l" t="t" r="r" b="b"/>
              <a:pathLst>
                <a:path w="14461" h="14462" extrusionOk="0">
                  <a:moveTo>
                    <a:pt x="14461" y="7222"/>
                  </a:moveTo>
                  <a:lnTo>
                    <a:pt x="7221" y="14461"/>
                  </a:lnTo>
                  <a:lnTo>
                    <a:pt x="0" y="7222"/>
                  </a:lnTo>
                  <a:lnTo>
                    <a:pt x="722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-3455674" y="624658"/>
              <a:ext cx="1240168" cy="1240085"/>
            </a:xfrm>
            <a:custGeom>
              <a:avLst/>
              <a:gdLst/>
              <a:ahLst/>
              <a:cxnLst/>
              <a:rect l="l" t="t" r="r" b="b"/>
              <a:pathLst>
                <a:path w="14909" h="14908" extrusionOk="0">
                  <a:moveTo>
                    <a:pt x="429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8"/>
                  </a:lnTo>
                  <a:close/>
                  <a:moveTo>
                    <a:pt x="7445" y="14908"/>
                  </a:moveTo>
                  <a:lnTo>
                    <a:pt x="1" y="7445"/>
                  </a:lnTo>
                  <a:lnTo>
                    <a:pt x="7445" y="0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-3229667" y="850665"/>
              <a:ext cx="788071" cy="7880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3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4" y="472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6" name="Google Shape;2296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3" name="Google Shape;2343;p34"/>
          <p:cNvGrpSpPr/>
          <p:nvPr/>
        </p:nvGrpSpPr>
        <p:grpSpPr>
          <a:xfrm>
            <a:off x="-1211949" y="-644480"/>
            <a:ext cx="2294241" cy="1899611"/>
            <a:chOff x="2210400" y="2558550"/>
            <a:chExt cx="971025" cy="804000"/>
          </a:xfrm>
        </p:grpSpPr>
        <p:sp>
          <p:nvSpPr>
            <p:cNvPr id="2344" name="Google Shape;2344;p3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34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2353" name="Google Shape;2353;p3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34"/>
          <p:cNvGrpSpPr/>
          <p:nvPr/>
        </p:nvGrpSpPr>
        <p:grpSpPr>
          <a:xfrm>
            <a:off x="-220701" y="1139266"/>
            <a:ext cx="1162531" cy="1161127"/>
            <a:chOff x="7253149" y="3334154"/>
            <a:chExt cx="1162531" cy="1161127"/>
          </a:xfrm>
        </p:grpSpPr>
        <p:sp>
          <p:nvSpPr>
            <p:cNvPr id="2362" name="Google Shape;2362;p34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3" name="Google Shape;2363;p34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2364" name="Google Shape;2364;p34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4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6" name="Google Shape;2366;p34"/>
          <p:cNvGrpSpPr/>
          <p:nvPr/>
        </p:nvGrpSpPr>
        <p:grpSpPr>
          <a:xfrm>
            <a:off x="7981296" y="2895463"/>
            <a:ext cx="1162705" cy="962710"/>
            <a:chOff x="2210400" y="2558550"/>
            <a:chExt cx="971025" cy="804000"/>
          </a:xfrm>
        </p:grpSpPr>
        <p:sp>
          <p:nvSpPr>
            <p:cNvPr id="2367" name="Google Shape;2367;p34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5" name="Google Shape;2375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16"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116" name="Google Shape;3116;p45"/>
          <p:cNvGrpSpPr/>
          <p:nvPr/>
        </p:nvGrpSpPr>
        <p:grpSpPr>
          <a:xfrm>
            <a:off x="-1565340" y="766039"/>
            <a:ext cx="2872823" cy="2439739"/>
            <a:chOff x="4665875" y="2808650"/>
            <a:chExt cx="993850" cy="844025"/>
          </a:xfrm>
        </p:grpSpPr>
        <p:sp>
          <p:nvSpPr>
            <p:cNvPr id="3117" name="Google Shape;3117;p45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5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5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5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5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5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5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5"/>
          <p:cNvGrpSpPr/>
          <p:nvPr/>
        </p:nvGrpSpPr>
        <p:grpSpPr>
          <a:xfrm flipH="1">
            <a:off x="-447444" y="3"/>
            <a:ext cx="925193" cy="766051"/>
            <a:chOff x="2210400" y="2558550"/>
            <a:chExt cx="971025" cy="804000"/>
          </a:xfrm>
        </p:grpSpPr>
        <p:sp>
          <p:nvSpPr>
            <p:cNvPr id="3125" name="Google Shape;3125;p45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5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5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5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5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5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5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5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3" name="Google Shape;3133;p45"/>
          <p:cNvGrpSpPr/>
          <p:nvPr/>
        </p:nvGrpSpPr>
        <p:grpSpPr>
          <a:xfrm>
            <a:off x="7883760" y="3592664"/>
            <a:ext cx="2872823" cy="2439739"/>
            <a:chOff x="4665875" y="2808650"/>
            <a:chExt cx="993850" cy="844025"/>
          </a:xfrm>
        </p:grpSpPr>
        <p:sp>
          <p:nvSpPr>
            <p:cNvPr id="3134" name="Google Shape;3134;p45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5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5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5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5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5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5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9">
  <p:cSld name="TITLE_ONLY_21"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235" name="Google Shape;3235;p50"/>
          <p:cNvGrpSpPr/>
          <p:nvPr/>
        </p:nvGrpSpPr>
        <p:grpSpPr>
          <a:xfrm flipH="1">
            <a:off x="6213672" y="-733900"/>
            <a:ext cx="3673270" cy="3119516"/>
            <a:chOff x="4665875" y="2808650"/>
            <a:chExt cx="993850" cy="844025"/>
          </a:xfrm>
        </p:grpSpPr>
        <p:sp>
          <p:nvSpPr>
            <p:cNvPr id="3236" name="Google Shape;3236;p50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166099" y="3667370"/>
            <a:ext cx="547132" cy="548765"/>
            <a:chOff x="6140976" y="2301270"/>
            <a:chExt cx="150775" cy="151225"/>
          </a:xfrm>
        </p:grpSpPr>
        <p:sp>
          <p:nvSpPr>
            <p:cNvPr id="3244" name="Google Shape;3244;p50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6" name="Google Shape;3246;p50"/>
          <p:cNvGrpSpPr/>
          <p:nvPr/>
        </p:nvGrpSpPr>
        <p:grpSpPr>
          <a:xfrm flipH="1">
            <a:off x="-1506015" y="2752637"/>
            <a:ext cx="2872292" cy="2378232"/>
            <a:chOff x="2210400" y="2558550"/>
            <a:chExt cx="971025" cy="804000"/>
          </a:xfrm>
        </p:grpSpPr>
        <p:sp>
          <p:nvSpPr>
            <p:cNvPr id="3247" name="Google Shape;3247;p50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5" name="Google Shape;3255;p50"/>
          <p:cNvGrpSpPr/>
          <p:nvPr/>
        </p:nvGrpSpPr>
        <p:grpSpPr>
          <a:xfrm rot="10800000" flipH="1">
            <a:off x="8319255" y="1588689"/>
            <a:ext cx="2374545" cy="1966102"/>
            <a:chOff x="2210400" y="2558550"/>
            <a:chExt cx="971025" cy="804000"/>
          </a:xfrm>
        </p:grpSpPr>
        <p:grpSp>
          <p:nvGrpSpPr>
            <p:cNvPr id="3256" name="Google Shape;3256;p50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3257" name="Google Shape;3257;p50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50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50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50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50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50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50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50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5" name="Google Shape;3265;p50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0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0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0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0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0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0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0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0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55"/>
          <p:cNvSpPr txBox="1"/>
          <p:nvPr/>
        </p:nvSpPr>
        <p:spPr>
          <a:xfrm>
            <a:off x="5438950" y="3352325"/>
            <a:ext cx="24312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14" name="Google Shape;3514;p55"/>
          <p:cNvSpPr txBox="1">
            <a:spLocks noGrp="1"/>
          </p:cNvSpPr>
          <p:nvPr>
            <p:ph type="subTitle" idx="1"/>
          </p:nvPr>
        </p:nvSpPr>
        <p:spPr>
          <a:xfrm>
            <a:off x="5426600" y="1706250"/>
            <a:ext cx="2526300" cy="8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15" name="Google Shape;3515;p55"/>
          <p:cNvSpPr txBox="1"/>
          <p:nvPr/>
        </p:nvSpPr>
        <p:spPr>
          <a:xfrm>
            <a:off x="713225" y="3650075"/>
            <a:ext cx="42840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3516" name="Google Shape;3516;p55"/>
          <p:cNvSpPr/>
          <p:nvPr/>
        </p:nvSpPr>
        <p:spPr>
          <a:xfrm flipH="1">
            <a:off x="668071" y="173620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7" name="Google Shape;3517;p55"/>
          <p:cNvGrpSpPr/>
          <p:nvPr/>
        </p:nvGrpSpPr>
        <p:grpSpPr>
          <a:xfrm>
            <a:off x="-580335" y="539505"/>
            <a:ext cx="4084025" cy="3381541"/>
            <a:chOff x="3573297" y="232872"/>
            <a:chExt cx="5470164" cy="4529254"/>
          </a:xfrm>
        </p:grpSpPr>
        <p:sp>
          <p:nvSpPr>
            <p:cNvPr id="3518" name="Google Shape;3518;p5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6" name="Google Shape;3526;p55"/>
          <p:cNvGrpSpPr/>
          <p:nvPr/>
        </p:nvGrpSpPr>
        <p:grpSpPr>
          <a:xfrm>
            <a:off x="503142" y="2963321"/>
            <a:ext cx="2514088" cy="2081645"/>
            <a:chOff x="3573297" y="232872"/>
            <a:chExt cx="5470164" cy="4529254"/>
          </a:xfrm>
        </p:grpSpPr>
        <p:sp>
          <p:nvSpPr>
            <p:cNvPr id="3527" name="Google Shape;3527;p55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5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5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5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5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5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5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5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5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5"/>
            <p:cNvSpPr/>
            <p:nvPr/>
          </p:nvSpPr>
          <p:spPr>
            <a:xfrm>
              <a:off x="7067102" y="2437061"/>
              <a:ext cx="5352" cy="13238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5"/>
            <p:cNvSpPr/>
            <p:nvPr/>
          </p:nvSpPr>
          <p:spPr>
            <a:xfrm>
              <a:off x="7072313" y="2434526"/>
              <a:ext cx="2817" cy="18449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5"/>
            <p:cNvSpPr/>
            <p:nvPr/>
          </p:nvSpPr>
          <p:spPr>
            <a:xfrm>
              <a:off x="7074989" y="2431850"/>
              <a:ext cx="2676" cy="23801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5"/>
            <p:cNvSpPr/>
            <p:nvPr/>
          </p:nvSpPr>
          <p:spPr>
            <a:xfrm>
              <a:off x="7077524" y="2429174"/>
              <a:ext cx="2817" cy="29012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5"/>
            <p:cNvSpPr/>
            <p:nvPr/>
          </p:nvSpPr>
          <p:spPr>
            <a:xfrm>
              <a:off x="7080200" y="2423963"/>
              <a:ext cx="2676" cy="36899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5"/>
            <p:cNvSpPr/>
            <p:nvPr/>
          </p:nvSpPr>
          <p:spPr>
            <a:xfrm>
              <a:off x="7082735" y="2421428"/>
              <a:ext cx="2817" cy="4464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5"/>
            <p:cNvSpPr/>
            <p:nvPr/>
          </p:nvSpPr>
          <p:spPr>
            <a:xfrm>
              <a:off x="7085411" y="2418752"/>
              <a:ext cx="5352" cy="49996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5"/>
            <p:cNvSpPr/>
            <p:nvPr/>
          </p:nvSpPr>
          <p:spPr>
            <a:xfrm>
              <a:off x="7090622" y="2416076"/>
              <a:ext cx="2817" cy="55207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5"/>
            <p:cNvSpPr/>
            <p:nvPr/>
          </p:nvSpPr>
          <p:spPr>
            <a:xfrm>
              <a:off x="7093298" y="2413541"/>
              <a:ext cx="2817" cy="60418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5"/>
            <p:cNvSpPr/>
            <p:nvPr/>
          </p:nvSpPr>
          <p:spPr>
            <a:xfrm>
              <a:off x="7095973" y="2410866"/>
              <a:ext cx="2676" cy="65629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5"/>
            <p:cNvSpPr/>
            <p:nvPr/>
          </p:nvSpPr>
          <p:spPr>
            <a:xfrm>
              <a:off x="7098508" y="2405655"/>
              <a:ext cx="2817" cy="73516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5"/>
            <p:cNvSpPr/>
            <p:nvPr/>
          </p:nvSpPr>
          <p:spPr>
            <a:xfrm>
              <a:off x="7101184" y="2402979"/>
              <a:ext cx="2676" cy="81403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5"/>
            <p:cNvSpPr/>
            <p:nvPr/>
          </p:nvSpPr>
          <p:spPr>
            <a:xfrm>
              <a:off x="7103719" y="2400444"/>
              <a:ext cx="5493" cy="86614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9" name="Google Shape;3549;p55"/>
          <p:cNvSpPr/>
          <p:nvPr/>
        </p:nvSpPr>
        <p:spPr>
          <a:xfrm>
            <a:off x="1167719" y="9"/>
            <a:ext cx="801132" cy="801132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0" name="Google Shape;3550;p55"/>
          <p:cNvGrpSpPr/>
          <p:nvPr/>
        </p:nvGrpSpPr>
        <p:grpSpPr>
          <a:xfrm flipH="1">
            <a:off x="3109182" y="2293566"/>
            <a:ext cx="1066559" cy="1066631"/>
            <a:chOff x="4915725" y="3008700"/>
            <a:chExt cx="368975" cy="369000"/>
          </a:xfrm>
        </p:grpSpPr>
        <p:sp>
          <p:nvSpPr>
            <p:cNvPr id="3551" name="Google Shape;3551;p55"/>
            <p:cNvSpPr/>
            <p:nvPr/>
          </p:nvSpPr>
          <p:spPr>
            <a:xfrm>
              <a:off x="4915725" y="3008700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5"/>
            <p:cNvSpPr/>
            <p:nvPr/>
          </p:nvSpPr>
          <p:spPr>
            <a:xfrm>
              <a:off x="4982725" y="3075700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3" name="Google Shape;3553;p55"/>
          <p:cNvGrpSpPr/>
          <p:nvPr/>
        </p:nvGrpSpPr>
        <p:grpSpPr>
          <a:xfrm>
            <a:off x="407981" y="-215984"/>
            <a:ext cx="849275" cy="848250"/>
            <a:chOff x="2651171" y="2397773"/>
            <a:chExt cx="2099568" cy="2097033"/>
          </a:xfrm>
        </p:grpSpPr>
        <p:sp>
          <p:nvSpPr>
            <p:cNvPr id="3554" name="Google Shape;3554;p55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5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6" name="Google Shape;3556;p55"/>
          <p:cNvGrpSpPr/>
          <p:nvPr/>
        </p:nvGrpSpPr>
        <p:grpSpPr>
          <a:xfrm flipH="1">
            <a:off x="8178167" y="86029"/>
            <a:ext cx="1162531" cy="1161127"/>
            <a:chOff x="7253149" y="3334154"/>
            <a:chExt cx="1162531" cy="1161127"/>
          </a:xfrm>
        </p:grpSpPr>
        <p:sp>
          <p:nvSpPr>
            <p:cNvPr id="3557" name="Google Shape;3557;p55"/>
            <p:cNvSpPr/>
            <p:nvPr/>
          </p:nvSpPr>
          <p:spPr>
            <a:xfrm>
              <a:off x="7422442" y="35027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8" name="Google Shape;3558;p55"/>
            <p:cNvGrpSpPr/>
            <p:nvPr/>
          </p:nvGrpSpPr>
          <p:grpSpPr>
            <a:xfrm>
              <a:off x="7253149" y="3334154"/>
              <a:ext cx="1162531" cy="1161127"/>
              <a:chOff x="2651171" y="2397773"/>
              <a:chExt cx="2099568" cy="2097033"/>
            </a:xfrm>
          </p:grpSpPr>
          <p:sp>
            <p:nvSpPr>
              <p:cNvPr id="3559" name="Google Shape;3559;p55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55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00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1" name="Google Shape;3561;p55"/>
          <p:cNvSpPr txBox="1">
            <a:spLocks noGrp="1"/>
          </p:cNvSpPr>
          <p:nvPr>
            <p:ph type="ctrTitle"/>
          </p:nvPr>
        </p:nvSpPr>
        <p:spPr>
          <a:xfrm>
            <a:off x="713231" y="857975"/>
            <a:ext cx="3621300" cy="8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56"/>
          <p:cNvSpPr/>
          <p:nvPr/>
        </p:nvSpPr>
        <p:spPr>
          <a:xfrm flipH="1">
            <a:off x="102342" y="102777"/>
            <a:ext cx="724127" cy="72630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4" name="Google Shape;3564;p56"/>
          <p:cNvGrpSpPr/>
          <p:nvPr/>
        </p:nvGrpSpPr>
        <p:grpSpPr>
          <a:xfrm flipH="1">
            <a:off x="-603882" y="-418180"/>
            <a:ext cx="2136578" cy="1768212"/>
            <a:chOff x="5440750" y="1669400"/>
            <a:chExt cx="971525" cy="804025"/>
          </a:xfrm>
        </p:grpSpPr>
        <p:sp>
          <p:nvSpPr>
            <p:cNvPr id="3565" name="Google Shape;3565;p56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6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6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6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6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6"/>
            <p:cNvSpPr/>
            <p:nvPr/>
          </p:nvSpPr>
          <p:spPr>
            <a:xfrm>
              <a:off x="6140976" y="230127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6"/>
            <p:cNvSpPr/>
            <p:nvPr/>
          </p:nvSpPr>
          <p:spPr>
            <a:xfrm>
              <a:off x="6135401" y="229591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6163776" y="2324294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-1110993" y="1389236"/>
            <a:ext cx="2429466" cy="2063219"/>
            <a:chOff x="4665875" y="2808650"/>
            <a:chExt cx="993850" cy="8440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6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6"/>
            <p:cNvSpPr/>
            <p:nvPr/>
          </p:nvSpPr>
          <p:spPr>
            <a:xfrm>
              <a:off x="4967653" y="3046159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5034653" y="3113159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56"/>
          <p:cNvGrpSpPr/>
          <p:nvPr/>
        </p:nvGrpSpPr>
        <p:grpSpPr>
          <a:xfrm flipH="1">
            <a:off x="6738226" y="2911751"/>
            <a:ext cx="3525470" cy="3410618"/>
            <a:chOff x="5440750" y="1669400"/>
            <a:chExt cx="971525" cy="939875"/>
          </a:xfrm>
        </p:grpSpPr>
        <p:sp>
          <p:nvSpPr>
            <p:cNvPr id="3585" name="Google Shape;3585;p56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6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6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6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6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6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7" name="Google Shape;3597;p56"/>
          <p:cNvGrpSpPr/>
          <p:nvPr/>
        </p:nvGrpSpPr>
        <p:grpSpPr>
          <a:xfrm rot="5400000">
            <a:off x="6875511" y="1422360"/>
            <a:ext cx="2695006" cy="2887947"/>
            <a:chOff x="5440750" y="1669400"/>
            <a:chExt cx="975815" cy="1045676"/>
          </a:xfrm>
        </p:grpSpPr>
        <p:sp>
          <p:nvSpPr>
            <p:cNvPr id="3598" name="Google Shape;3598;p56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6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6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6107140" y="2405651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"/>
          <p:cNvSpPr txBox="1">
            <a:spLocks noGrp="1"/>
          </p:cNvSpPr>
          <p:nvPr>
            <p:ph type="subTitle" idx="1"/>
          </p:nvPr>
        </p:nvSpPr>
        <p:spPr>
          <a:xfrm>
            <a:off x="5449425" y="3203575"/>
            <a:ext cx="2998800" cy="604200"/>
          </a:xfrm>
          <a:prstGeom prst="rect">
            <a:avLst/>
          </a:prstGeom>
          <a:solidFill>
            <a:srgbClr val="00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3"/>
          <p:cNvSpPr txBox="1">
            <a:spLocks noGrp="1"/>
          </p:cNvSpPr>
          <p:nvPr>
            <p:ph type="title" idx="2" hasCustomPrompt="1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40" name="Google Shape;140;p3"/>
          <p:cNvGrpSpPr/>
          <p:nvPr/>
        </p:nvGrpSpPr>
        <p:grpSpPr>
          <a:xfrm rot="10800000" flipH="1">
            <a:off x="-1432565" y="-125795"/>
            <a:ext cx="4015313" cy="3884503"/>
            <a:chOff x="5440750" y="1669400"/>
            <a:chExt cx="971525" cy="939875"/>
          </a:xfrm>
        </p:grpSpPr>
        <p:sp>
          <p:nvSpPr>
            <p:cNvPr id="141" name="Google Shape;141;p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3"/>
          <p:cNvGrpSpPr/>
          <p:nvPr/>
        </p:nvGrpSpPr>
        <p:grpSpPr>
          <a:xfrm>
            <a:off x="1147477" y="2947974"/>
            <a:ext cx="2872292" cy="2378232"/>
            <a:chOff x="2210400" y="2558550"/>
            <a:chExt cx="971025" cy="804000"/>
          </a:xfrm>
        </p:grpSpPr>
        <p:sp>
          <p:nvSpPr>
            <p:cNvPr id="261" name="Google Shape;261;p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"/>
          <p:cNvGrpSpPr/>
          <p:nvPr/>
        </p:nvGrpSpPr>
        <p:grpSpPr>
          <a:xfrm>
            <a:off x="1392756" y="169091"/>
            <a:ext cx="849275" cy="848250"/>
            <a:chOff x="2651171" y="2397773"/>
            <a:chExt cx="2099568" cy="2097033"/>
          </a:xfrm>
        </p:grpSpPr>
        <p:sp>
          <p:nvSpPr>
            <p:cNvPr id="270" name="Google Shape;270;p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1" name="Google Shape;3611;p57"/>
          <p:cNvGrpSpPr/>
          <p:nvPr/>
        </p:nvGrpSpPr>
        <p:grpSpPr>
          <a:xfrm rot="10800000" flipH="1">
            <a:off x="-1215840" y="503176"/>
            <a:ext cx="2872823" cy="2439739"/>
            <a:chOff x="4665875" y="2808650"/>
            <a:chExt cx="993850" cy="844025"/>
          </a:xfrm>
        </p:grpSpPr>
        <p:sp>
          <p:nvSpPr>
            <p:cNvPr id="3612" name="Google Shape;3612;p57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7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7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7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7"/>
            <p:cNvSpPr/>
            <p:nvPr/>
          </p:nvSpPr>
          <p:spPr>
            <a:xfrm>
              <a:off x="4665875" y="2808650"/>
              <a:ext cx="844500" cy="844025"/>
            </a:xfrm>
            <a:custGeom>
              <a:avLst/>
              <a:gdLst/>
              <a:ahLst/>
              <a:cxnLst/>
              <a:rect l="l" t="t" r="r" b="b"/>
              <a:pathLst>
                <a:path w="33780" h="33761" extrusionOk="0">
                  <a:moveTo>
                    <a:pt x="1322" y="16880"/>
                  </a:moveTo>
                  <a:lnTo>
                    <a:pt x="16899" y="32439"/>
                  </a:lnTo>
                  <a:lnTo>
                    <a:pt x="32458" y="16880"/>
                  </a:lnTo>
                  <a:lnTo>
                    <a:pt x="16899" y="1303"/>
                  </a:lnTo>
                  <a:close/>
                  <a:moveTo>
                    <a:pt x="16899" y="33760"/>
                  </a:moveTo>
                  <a:lnTo>
                    <a:pt x="1" y="16880"/>
                  </a:lnTo>
                  <a:lnTo>
                    <a:pt x="16899" y="0"/>
                  </a:lnTo>
                  <a:lnTo>
                    <a:pt x="33779" y="168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7"/>
            <p:cNvSpPr/>
            <p:nvPr/>
          </p:nvSpPr>
          <p:spPr>
            <a:xfrm>
              <a:off x="5047532" y="3035061"/>
              <a:ext cx="368975" cy="369000"/>
            </a:xfrm>
            <a:custGeom>
              <a:avLst/>
              <a:gdLst/>
              <a:ahLst/>
              <a:cxnLst/>
              <a:rect l="l" t="t" r="r" b="b"/>
              <a:pathLst>
                <a:path w="14759" h="14760" extrusionOk="0">
                  <a:moveTo>
                    <a:pt x="429" y="7371"/>
                  </a:moveTo>
                  <a:lnTo>
                    <a:pt x="7370" y="14331"/>
                  </a:lnTo>
                  <a:lnTo>
                    <a:pt x="14331" y="7371"/>
                  </a:lnTo>
                  <a:lnTo>
                    <a:pt x="7370" y="429"/>
                  </a:lnTo>
                  <a:close/>
                  <a:moveTo>
                    <a:pt x="7370" y="14759"/>
                  </a:moveTo>
                  <a:lnTo>
                    <a:pt x="1" y="7371"/>
                  </a:lnTo>
                  <a:lnTo>
                    <a:pt x="7370" y="1"/>
                  </a:lnTo>
                  <a:lnTo>
                    <a:pt x="14759" y="737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7"/>
            <p:cNvSpPr/>
            <p:nvPr/>
          </p:nvSpPr>
          <p:spPr>
            <a:xfrm>
              <a:off x="5114532" y="3102061"/>
              <a:ext cx="234975" cy="235000"/>
            </a:xfrm>
            <a:custGeom>
              <a:avLst/>
              <a:gdLst/>
              <a:ahLst/>
              <a:cxnLst/>
              <a:rect l="l" t="t" r="r" b="b"/>
              <a:pathLst>
                <a:path w="9399" h="9400" extrusionOk="0">
                  <a:moveTo>
                    <a:pt x="447" y="4691"/>
                  </a:moveTo>
                  <a:lnTo>
                    <a:pt x="4690" y="8953"/>
                  </a:lnTo>
                  <a:lnTo>
                    <a:pt x="8952" y="4691"/>
                  </a:lnTo>
                  <a:lnTo>
                    <a:pt x="4690" y="448"/>
                  </a:lnTo>
                  <a:close/>
                  <a:moveTo>
                    <a:pt x="4690" y="9399"/>
                  </a:moveTo>
                  <a:lnTo>
                    <a:pt x="0" y="4691"/>
                  </a:lnTo>
                  <a:lnTo>
                    <a:pt x="4690" y="1"/>
                  </a:lnTo>
                  <a:lnTo>
                    <a:pt x="9399" y="46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7"/>
          <p:cNvGrpSpPr/>
          <p:nvPr/>
        </p:nvGrpSpPr>
        <p:grpSpPr>
          <a:xfrm rot="10800000" flipH="1">
            <a:off x="-309809" y="2691848"/>
            <a:ext cx="2872292" cy="2378232"/>
            <a:chOff x="2210400" y="2558550"/>
            <a:chExt cx="971025" cy="804000"/>
          </a:xfrm>
        </p:grpSpPr>
        <p:sp>
          <p:nvSpPr>
            <p:cNvPr id="3620" name="Google Shape;3620;p5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8" name="Google Shape;3628;p57"/>
          <p:cNvSpPr/>
          <p:nvPr/>
        </p:nvSpPr>
        <p:spPr>
          <a:xfrm rot="10800000" flipH="1">
            <a:off x="-94215" y="3081101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57"/>
          <p:cNvSpPr/>
          <p:nvPr/>
        </p:nvSpPr>
        <p:spPr>
          <a:xfrm>
            <a:off x="8316930" y="151129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57"/>
          <p:cNvSpPr/>
          <p:nvPr/>
        </p:nvSpPr>
        <p:spPr>
          <a:xfrm flipH="1">
            <a:off x="7508346" y="-1174824"/>
            <a:ext cx="2441112" cy="2439739"/>
          </a:xfrm>
          <a:custGeom>
            <a:avLst/>
            <a:gdLst/>
            <a:ahLst/>
            <a:cxnLst/>
            <a:rect l="l" t="t" r="r" b="b"/>
            <a:pathLst>
              <a:path w="33780" h="33761" extrusionOk="0">
                <a:moveTo>
                  <a:pt x="1322" y="16880"/>
                </a:moveTo>
                <a:lnTo>
                  <a:pt x="16899" y="32439"/>
                </a:lnTo>
                <a:lnTo>
                  <a:pt x="32458" y="16880"/>
                </a:lnTo>
                <a:lnTo>
                  <a:pt x="16899" y="1303"/>
                </a:lnTo>
                <a:close/>
                <a:moveTo>
                  <a:pt x="16899" y="33760"/>
                </a:moveTo>
                <a:lnTo>
                  <a:pt x="1" y="16880"/>
                </a:lnTo>
                <a:lnTo>
                  <a:pt x="16899" y="0"/>
                </a:lnTo>
                <a:lnTo>
                  <a:pt x="33779" y="1688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00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1" name="Google Shape;3631;p57"/>
          <p:cNvGrpSpPr/>
          <p:nvPr/>
        </p:nvGrpSpPr>
        <p:grpSpPr>
          <a:xfrm flipH="1">
            <a:off x="6947190" y="-119799"/>
            <a:ext cx="3563418" cy="3276021"/>
            <a:chOff x="4765450" y="2817950"/>
            <a:chExt cx="894275" cy="822150"/>
          </a:xfrm>
        </p:grpSpPr>
        <p:sp>
          <p:nvSpPr>
            <p:cNvPr id="3632" name="Google Shape;3632;p57"/>
            <p:cNvSpPr/>
            <p:nvPr/>
          </p:nvSpPr>
          <p:spPr>
            <a:xfrm>
              <a:off x="4837550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39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7"/>
            <p:cNvSpPr/>
            <p:nvPr/>
          </p:nvSpPr>
          <p:spPr>
            <a:xfrm>
              <a:off x="4813375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7"/>
            <p:cNvSpPr/>
            <p:nvPr/>
          </p:nvSpPr>
          <p:spPr>
            <a:xfrm>
              <a:off x="4789625" y="2817950"/>
              <a:ext cx="822175" cy="822150"/>
            </a:xfrm>
            <a:custGeom>
              <a:avLst/>
              <a:gdLst/>
              <a:ahLst/>
              <a:cxnLst/>
              <a:rect l="l" t="t" r="r" b="b"/>
              <a:pathLst>
                <a:path w="32887" h="32886" extrusionOk="0">
                  <a:moveTo>
                    <a:pt x="429" y="16452"/>
                  </a:moveTo>
                  <a:lnTo>
                    <a:pt x="16434" y="32458"/>
                  </a:lnTo>
                  <a:lnTo>
                    <a:pt x="32440" y="16452"/>
                  </a:lnTo>
                  <a:lnTo>
                    <a:pt x="16434" y="447"/>
                  </a:lnTo>
                  <a:close/>
                  <a:moveTo>
                    <a:pt x="16434" y="32886"/>
                  </a:moveTo>
                  <a:lnTo>
                    <a:pt x="1" y="16452"/>
                  </a:lnTo>
                  <a:lnTo>
                    <a:pt x="16434" y="1"/>
                  </a:lnTo>
                  <a:lnTo>
                    <a:pt x="32886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7"/>
            <p:cNvSpPr/>
            <p:nvPr/>
          </p:nvSpPr>
          <p:spPr>
            <a:xfrm>
              <a:off x="4765450" y="2817950"/>
              <a:ext cx="822150" cy="822150"/>
            </a:xfrm>
            <a:custGeom>
              <a:avLst/>
              <a:gdLst/>
              <a:ahLst/>
              <a:cxnLst/>
              <a:rect l="l" t="t" r="r" b="b"/>
              <a:pathLst>
                <a:path w="32886" h="32886" extrusionOk="0">
                  <a:moveTo>
                    <a:pt x="447" y="16452"/>
                  </a:moveTo>
                  <a:lnTo>
                    <a:pt x="16452" y="32458"/>
                  </a:lnTo>
                  <a:lnTo>
                    <a:pt x="32457" y="16452"/>
                  </a:lnTo>
                  <a:lnTo>
                    <a:pt x="16452" y="447"/>
                  </a:lnTo>
                  <a:close/>
                  <a:moveTo>
                    <a:pt x="16452" y="32886"/>
                  </a:moveTo>
                  <a:lnTo>
                    <a:pt x="0" y="16452"/>
                  </a:lnTo>
                  <a:lnTo>
                    <a:pt x="16452" y="1"/>
                  </a:lnTo>
                  <a:lnTo>
                    <a:pt x="32885" y="16452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176600"/>
            <a:ext cx="3914700" cy="23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4848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243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696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2885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72658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441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8531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397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2287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881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4"/>
          <p:cNvGrpSpPr/>
          <p:nvPr/>
        </p:nvGrpSpPr>
        <p:grpSpPr>
          <a:xfrm rot="10800000">
            <a:off x="6602055" y="-771683"/>
            <a:ext cx="3587355" cy="3472182"/>
            <a:chOff x="2210400" y="2558550"/>
            <a:chExt cx="971025" cy="939850"/>
          </a:xfrm>
        </p:grpSpPr>
        <p:grpSp>
          <p:nvGrpSpPr>
            <p:cNvPr id="274" name="Google Shape;274;p4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275" name="Google Shape;275;p4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4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2544000" y="3188975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4"/>
          <p:cNvSpPr txBox="1">
            <a:spLocks noGrp="1"/>
          </p:cNvSpPr>
          <p:nvPr>
            <p:ph type="body" idx="1"/>
          </p:nvPr>
        </p:nvSpPr>
        <p:spPr>
          <a:xfrm>
            <a:off x="713225" y="1282050"/>
            <a:ext cx="7717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6086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550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5" name="Google Shape;645;p6"/>
          <p:cNvGrpSpPr/>
          <p:nvPr/>
        </p:nvGrpSpPr>
        <p:grpSpPr>
          <a:xfrm flipH="1">
            <a:off x="-381695" y="-226791"/>
            <a:ext cx="1460810" cy="1209538"/>
            <a:chOff x="2210400" y="2558550"/>
            <a:chExt cx="971025" cy="804000"/>
          </a:xfrm>
        </p:grpSpPr>
        <p:sp>
          <p:nvSpPr>
            <p:cNvPr id="646" name="Google Shape;646;p6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6"/>
          <p:cNvSpPr/>
          <p:nvPr/>
        </p:nvSpPr>
        <p:spPr>
          <a:xfrm rot="10800000">
            <a:off x="7791243" y="-32071"/>
            <a:ext cx="1143140" cy="114314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"/>
          <p:cNvSpPr/>
          <p:nvPr/>
        </p:nvSpPr>
        <p:spPr>
          <a:xfrm rot="10800000" flipH="1">
            <a:off x="-246354" y="-134571"/>
            <a:ext cx="1022043" cy="1025094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6"/>
          <p:cNvGrpSpPr/>
          <p:nvPr/>
        </p:nvGrpSpPr>
        <p:grpSpPr>
          <a:xfrm rot="10800000">
            <a:off x="7328955" y="1039651"/>
            <a:ext cx="3587355" cy="2970298"/>
            <a:chOff x="2210400" y="2558550"/>
            <a:chExt cx="971025" cy="804000"/>
          </a:xfrm>
        </p:grpSpPr>
        <p:grpSp>
          <p:nvGrpSpPr>
            <p:cNvPr id="657" name="Google Shape;657;p6"/>
            <p:cNvGrpSpPr/>
            <p:nvPr/>
          </p:nvGrpSpPr>
          <p:grpSpPr>
            <a:xfrm>
              <a:off x="2210400" y="2558550"/>
              <a:ext cx="971025" cy="804000"/>
              <a:chOff x="2210400" y="2558550"/>
              <a:chExt cx="971025" cy="804000"/>
            </a:xfrm>
          </p:grpSpPr>
          <p:sp>
            <p:nvSpPr>
              <p:cNvPr id="658" name="Google Shape;658;p6"/>
              <p:cNvSpPr/>
              <p:nvPr/>
            </p:nvSpPr>
            <p:spPr>
              <a:xfrm>
                <a:off x="228065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6"/>
              <p:cNvSpPr/>
              <p:nvPr/>
            </p:nvSpPr>
            <p:spPr>
              <a:xfrm>
                <a:off x="2256925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78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6"/>
              <p:cNvSpPr/>
              <p:nvPr/>
            </p:nvSpPr>
            <p:spPr>
              <a:xfrm>
                <a:off x="2233650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6"/>
              <p:cNvSpPr/>
              <p:nvPr/>
            </p:nvSpPr>
            <p:spPr>
              <a:xfrm>
                <a:off x="22104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6"/>
              <p:cNvSpPr/>
              <p:nvPr/>
            </p:nvSpPr>
            <p:spPr>
              <a:xfrm>
                <a:off x="2377425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28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6"/>
              <p:cNvSpPr/>
              <p:nvPr/>
            </p:nvSpPr>
            <p:spPr>
              <a:xfrm>
                <a:off x="2353700" y="2558550"/>
                <a:ext cx="804000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0" h="32160" extrusionOk="0">
                    <a:moveTo>
                      <a:pt x="447" y="16080"/>
                    </a:moveTo>
                    <a:lnTo>
                      <a:pt x="16080" y="31731"/>
                    </a:lnTo>
                    <a:lnTo>
                      <a:pt x="31732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0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6"/>
              <p:cNvSpPr/>
              <p:nvPr/>
            </p:nvSpPr>
            <p:spPr>
              <a:xfrm>
                <a:off x="2330425" y="2558550"/>
                <a:ext cx="80402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61" h="32160" extrusionOk="0">
                    <a:moveTo>
                      <a:pt x="429" y="16080"/>
                    </a:moveTo>
                    <a:lnTo>
                      <a:pt x="16080" y="31731"/>
                    </a:lnTo>
                    <a:lnTo>
                      <a:pt x="31713" y="16080"/>
                    </a:lnTo>
                    <a:lnTo>
                      <a:pt x="16080" y="428"/>
                    </a:lnTo>
                    <a:close/>
                    <a:moveTo>
                      <a:pt x="16080" y="32159"/>
                    </a:moveTo>
                    <a:lnTo>
                      <a:pt x="1" y="16080"/>
                    </a:lnTo>
                    <a:lnTo>
                      <a:pt x="16080" y="0"/>
                    </a:lnTo>
                    <a:lnTo>
                      <a:pt x="32160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6"/>
              <p:cNvSpPr/>
              <p:nvPr/>
            </p:nvSpPr>
            <p:spPr>
              <a:xfrm>
                <a:off x="2306700" y="2558550"/>
                <a:ext cx="8044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32179" h="32160" extrusionOk="0">
                    <a:moveTo>
                      <a:pt x="447" y="16080"/>
                    </a:moveTo>
                    <a:lnTo>
                      <a:pt x="16099" y="31731"/>
                    </a:lnTo>
                    <a:lnTo>
                      <a:pt x="31732" y="16080"/>
                    </a:lnTo>
                    <a:lnTo>
                      <a:pt x="16099" y="428"/>
                    </a:lnTo>
                    <a:close/>
                    <a:moveTo>
                      <a:pt x="16099" y="32159"/>
                    </a:moveTo>
                    <a:lnTo>
                      <a:pt x="1" y="16080"/>
                    </a:lnTo>
                    <a:lnTo>
                      <a:pt x="16099" y="0"/>
                    </a:lnTo>
                    <a:lnTo>
                      <a:pt x="32179" y="16080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6" name="Google Shape;666;p6"/>
            <p:cNvSpPr/>
            <p:nvPr/>
          </p:nvSpPr>
          <p:spPr>
            <a:xfrm>
              <a:off x="2937150" y="3007525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34"/>
                  </a:lnTo>
                  <a:lnTo>
                    <a:pt x="3015" y="6049"/>
                  </a:lnTo>
                  <a:lnTo>
                    <a:pt x="6030" y="3034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2931550" y="3002400"/>
              <a:ext cx="161950" cy="161950"/>
            </a:xfrm>
            <a:custGeom>
              <a:avLst/>
              <a:gdLst/>
              <a:ahLst/>
              <a:cxnLst/>
              <a:rect l="l" t="t" r="r" b="b"/>
              <a:pathLst>
                <a:path w="6478" h="6478" extrusionOk="0">
                  <a:moveTo>
                    <a:pt x="447" y="3239"/>
                  </a:moveTo>
                  <a:lnTo>
                    <a:pt x="3239" y="6031"/>
                  </a:lnTo>
                  <a:lnTo>
                    <a:pt x="6031" y="3239"/>
                  </a:lnTo>
                  <a:lnTo>
                    <a:pt x="3239" y="429"/>
                  </a:lnTo>
                  <a:close/>
                  <a:moveTo>
                    <a:pt x="3239" y="6477"/>
                  </a:moveTo>
                  <a:lnTo>
                    <a:pt x="1" y="3239"/>
                  </a:lnTo>
                  <a:lnTo>
                    <a:pt x="3239" y="1"/>
                  </a:lnTo>
                  <a:lnTo>
                    <a:pt x="6477" y="3239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2959950" y="3030325"/>
              <a:ext cx="105175" cy="105650"/>
            </a:xfrm>
            <a:custGeom>
              <a:avLst/>
              <a:gdLst/>
              <a:ahLst/>
              <a:cxnLst/>
              <a:rect l="l" t="t" r="r" b="b"/>
              <a:pathLst>
                <a:path w="4207" h="4226" extrusionOk="0">
                  <a:moveTo>
                    <a:pt x="428" y="2122"/>
                  </a:moveTo>
                  <a:lnTo>
                    <a:pt x="2103" y="3778"/>
                  </a:lnTo>
                  <a:lnTo>
                    <a:pt x="3778" y="2122"/>
                  </a:lnTo>
                  <a:lnTo>
                    <a:pt x="2103" y="447"/>
                  </a:lnTo>
                  <a:close/>
                  <a:moveTo>
                    <a:pt x="2103" y="4225"/>
                  </a:moveTo>
                  <a:lnTo>
                    <a:pt x="0" y="2122"/>
                  </a:lnTo>
                  <a:lnTo>
                    <a:pt x="2103" y="0"/>
                  </a:lnTo>
                  <a:lnTo>
                    <a:pt x="4206" y="2122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28301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2830600" y="2949825"/>
              <a:ext cx="950" cy="2350"/>
            </a:xfrm>
            <a:custGeom>
              <a:avLst/>
              <a:gdLst/>
              <a:ahLst/>
              <a:cxnLst/>
              <a:rect l="l" t="t" r="r" b="b"/>
              <a:pathLst>
                <a:path w="38" h="94" extrusionOk="0">
                  <a:moveTo>
                    <a:pt x="38" y="1"/>
                  </a:moveTo>
                  <a:lnTo>
                    <a:pt x="0" y="19"/>
                  </a:lnTo>
                  <a:lnTo>
                    <a:pt x="0" y="75"/>
                  </a:lnTo>
                  <a:lnTo>
                    <a:pt x="38" y="9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2831525" y="2949375"/>
              <a:ext cx="500" cy="3275"/>
            </a:xfrm>
            <a:custGeom>
              <a:avLst/>
              <a:gdLst/>
              <a:ahLst/>
              <a:cxnLst/>
              <a:rect l="l" t="t" r="r" b="b"/>
              <a:pathLst>
                <a:path w="20" h="131" extrusionOk="0">
                  <a:moveTo>
                    <a:pt x="19" y="0"/>
                  </a:moveTo>
                  <a:lnTo>
                    <a:pt x="1" y="19"/>
                  </a:lnTo>
                  <a:lnTo>
                    <a:pt x="1" y="112"/>
                  </a:lnTo>
                  <a:lnTo>
                    <a:pt x="19" y="13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2832000" y="2948900"/>
              <a:ext cx="475" cy="4225"/>
            </a:xfrm>
            <a:custGeom>
              <a:avLst/>
              <a:gdLst/>
              <a:ahLst/>
              <a:cxnLst/>
              <a:rect l="l" t="t" r="r" b="b"/>
              <a:pathLst>
                <a:path w="19" h="169" extrusionOk="0">
                  <a:moveTo>
                    <a:pt x="19" y="1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2832450" y="2948425"/>
              <a:ext cx="500" cy="5150"/>
            </a:xfrm>
            <a:custGeom>
              <a:avLst/>
              <a:gdLst/>
              <a:ahLst/>
              <a:cxnLst/>
              <a:rect l="l" t="t" r="r" b="b"/>
              <a:pathLst>
                <a:path w="20" h="206" extrusionOk="0">
                  <a:moveTo>
                    <a:pt x="19" y="1"/>
                  </a:moveTo>
                  <a:lnTo>
                    <a:pt x="1" y="20"/>
                  </a:lnTo>
                  <a:lnTo>
                    <a:pt x="1" y="187"/>
                  </a:lnTo>
                  <a:lnTo>
                    <a:pt x="19" y="20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832925" y="2947500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19" y="1"/>
                  </a:moveTo>
                  <a:lnTo>
                    <a:pt x="0" y="38"/>
                  </a:lnTo>
                  <a:lnTo>
                    <a:pt x="0" y="243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2833375" y="2947050"/>
              <a:ext cx="500" cy="7925"/>
            </a:xfrm>
            <a:custGeom>
              <a:avLst/>
              <a:gdLst/>
              <a:ahLst/>
              <a:cxnLst/>
              <a:rect l="l" t="t" r="r" b="b"/>
              <a:pathLst>
                <a:path w="20" h="317" extrusionOk="0">
                  <a:moveTo>
                    <a:pt x="20" y="0"/>
                  </a:moveTo>
                  <a:lnTo>
                    <a:pt x="1" y="19"/>
                  </a:lnTo>
                  <a:lnTo>
                    <a:pt x="1" y="279"/>
                  </a:lnTo>
                  <a:lnTo>
                    <a:pt x="20" y="31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2833850" y="2946575"/>
              <a:ext cx="950" cy="8875"/>
            </a:xfrm>
            <a:custGeom>
              <a:avLst/>
              <a:gdLst/>
              <a:ahLst/>
              <a:cxnLst/>
              <a:rect l="l" t="t" r="r" b="b"/>
              <a:pathLst>
                <a:path w="38" h="355" extrusionOk="0">
                  <a:moveTo>
                    <a:pt x="38" y="0"/>
                  </a:moveTo>
                  <a:lnTo>
                    <a:pt x="1" y="19"/>
                  </a:lnTo>
                  <a:lnTo>
                    <a:pt x="1" y="335"/>
                  </a:lnTo>
                  <a:lnTo>
                    <a:pt x="38" y="35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283477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9" y="1"/>
                  </a:moveTo>
                  <a:lnTo>
                    <a:pt x="1" y="19"/>
                  </a:lnTo>
                  <a:lnTo>
                    <a:pt x="1" y="373"/>
                  </a:lnTo>
                  <a:lnTo>
                    <a:pt x="19" y="3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2835250" y="2945650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0" y="19"/>
                  </a:lnTo>
                  <a:lnTo>
                    <a:pt x="0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2835725" y="2945175"/>
              <a:ext cx="475" cy="11650"/>
            </a:xfrm>
            <a:custGeom>
              <a:avLst/>
              <a:gdLst/>
              <a:ahLst/>
              <a:cxnLst/>
              <a:rect l="l" t="t" r="r" b="b"/>
              <a:pathLst>
                <a:path w="19" h="466" extrusionOk="0">
                  <a:moveTo>
                    <a:pt x="19" y="1"/>
                  </a:moveTo>
                  <a:lnTo>
                    <a:pt x="0" y="19"/>
                  </a:lnTo>
                  <a:lnTo>
                    <a:pt x="0" y="447"/>
                  </a:lnTo>
                  <a:lnTo>
                    <a:pt x="19" y="46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28361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9" y="0"/>
                  </a:moveTo>
                  <a:lnTo>
                    <a:pt x="1" y="38"/>
                  </a:lnTo>
                  <a:lnTo>
                    <a:pt x="1" y="503"/>
                  </a:lnTo>
                  <a:lnTo>
                    <a:pt x="19" y="5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2836650" y="2943775"/>
              <a:ext cx="475" cy="14450"/>
            </a:xfrm>
            <a:custGeom>
              <a:avLst/>
              <a:gdLst/>
              <a:ahLst/>
              <a:cxnLst/>
              <a:rect l="l" t="t" r="r" b="b"/>
              <a:pathLst>
                <a:path w="19" h="578" extrusionOk="0">
                  <a:moveTo>
                    <a:pt x="19" y="1"/>
                  </a:moveTo>
                  <a:lnTo>
                    <a:pt x="0" y="19"/>
                  </a:lnTo>
                  <a:lnTo>
                    <a:pt x="0" y="541"/>
                  </a:lnTo>
                  <a:lnTo>
                    <a:pt x="19" y="57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2837100" y="2943325"/>
              <a:ext cx="975" cy="15375"/>
            </a:xfrm>
            <a:custGeom>
              <a:avLst/>
              <a:gdLst/>
              <a:ahLst/>
              <a:cxnLst/>
              <a:rect l="l" t="t" r="r" b="b"/>
              <a:pathLst>
                <a:path w="39" h="615" extrusionOk="0">
                  <a:moveTo>
                    <a:pt x="38" y="0"/>
                  </a:moveTo>
                  <a:lnTo>
                    <a:pt x="1" y="19"/>
                  </a:lnTo>
                  <a:lnTo>
                    <a:pt x="1" y="596"/>
                  </a:lnTo>
                  <a:lnTo>
                    <a:pt x="38" y="61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2838050" y="2942850"/>
              <a:ext cx="475" cy="16300"/>
            </a:xfrm>
            <a:custGeom>
              <a:avLst/>
              <a:gdLst/>
              <a:ahLst/>
              <a:cxnLst/>
              <a:rect l="l" t="t" r="r" b="b"/>
              <a:pathLst>
                <a:path w="19" h="652" extrusionOk="0">
                  <a:moveTo>
                    <a:pt x="19" y="1"/>
                  </a:moveTo>
                  <a:lnTo>
                    <a:pt x="0" y="19"/>
                  </a:lnTo>
                  <a:lnTo>
                    <a:pt x="0" y="633"/>
                  </a:lnTo>
                  <a:lnTo>
                    <a:pt x="19" y="65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2838500" y="2942375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9" y="1"/>
                  </a:moveTo>
                  <a:lnTo>
                    <a:pt x="1" y="20"/>
                  </a:lnTo>
                  <a:lnTo>
                    <a:pt x="1" y="671"/>
                  </a:lnTo>
                  <a:lnTo>
                    <a:pt x="19" y="69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2838975" y="2941925"/>
              <a:ext cx="475" cy="18175"/>
            </a:xfrm>
            <a:custGeom>
              <a:avLst/>
              <a:gdLst/>
              <a:ahLst/>
              <a:cxnLst/>
              <a:rect l="l" t="t" r="r" b="b"/>
              <a:pathLst>
                <a:path w="19" h="727" extrusionOk="0">
                  <a:moveTo>
                    <a:pt x="19" y="0"/>
                  </a:moveTo>
                  <a:lnTo>
                    <a:pt x="0" y="19"/>
                  </a:lnTo>
                  <a:lnTo>
                    <a:pt x="0" y="708"/>
                  </a:lnTo>
                  <a:lnTo>
                    <a:pt x="19" y="72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839425" y="2941000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20" y="0"/>
                  </a:moveTo>
                  <a:lnTo>
                    <a:pt x="1" y="37"/>
                  </a:lnTo>
                  <a:lnTo>
                    <a:pt x="1" y="763"/>
                  </a:lnTo>
                  <a:lnTo>
                    <a:pt x="20" y="78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283990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9" y="1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3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2840375" y="2940050"/>
              <a:ext cx="950" cy="21900"/>
            </a:xfrm>
            <a:custGeom>
              <a:avLst/>
              <a:gdLst/>
              <a:ahLst/>
              <a:cxnLst/>
              <a:rect l="l" t="t" r="r" b="b"/>
              <a:pathLst>
                <a:path w="38" h="876" extrusionOk="0">
                  <a:moveTo>
                    <a:pt x="37" y="1"/>
                  </a:moveTo>
                  <a:lnTo>
                    <a:pt x="0" y="20"/>
                  </a:lnTo>
                  <a:lnTo>
                    <a:pt x="0" y="857"/>
                  </a:lnTo>
                  <a:lnTo>
                    <a:pt x="37" y="876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2841300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19" y="0"/>
                  </a:moveTo>
                  <a:lnTo>
                    <a:pt x="0" y="19"/>
                  </a:lnTo>
                  <a:lnTo>
                    <a:pt x="0" y="894"/>
                  </a:lnTo>
                  <a:lnTo>
                    <a:pt x="19" y="91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28417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20" y="1"/>
                  </a:moveTo>
                  <a:lnTo>
                    <a:pt x="1" y="19"/>
                  </a:lnTo>
                  <a:lnTo>
                    <a:pt x="1" y="931"/>
                  </a:lnTo>
                  <a:lnTo>
                    <a:pt x="20" y="95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2842225" y="2938675"/>
              <a:ext cx="500" cy="24675"/>
            </a:xfrm>
            <a:custGeom>
              <a:avLst/>
              <a:gdLst/>
              <a:ahLst/>
              <a:cxnLst/>
              <a:rect l="l" t="t" r="r" b="b"/>
              <a:pathLst>
                <a:path w="20" h="987" extrusionOk="0">
                  <a:moveTo>
                    <a:pt x="19" y="0"/>
                  </a:moveTo>
                  <a:lnTo>
                    <a:pt x="1" y="19"/>
                  </a:lnTo>
                  <a:lnTo>
                    <a:pt x="1" y="968"/>
                  </a:lnTo>
                  <a:lnTo>
                    <a:pt x="19" y="98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2842700" y="2937725"/>
              <a:ext cx="475" cy="26100"/>
            </a:xfrm>
            <a:custGeom>
              <a:avLst/>
              <a:gdLst/>
              <a:ahLst/>
              <a:cxnLst/>
              <a:rect l="l" t="t" r="r" b="b"/>
              <a:pathLst>
                <a:path w="19" h="1044" extrusionOk="0">
                  <a:moveTo>
                    <a:pt x="19" y="1"/>
                  </a:moveTo>
                  <a:lnTo>
                    <a:pt x="0" y="38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843150" y="2937275"/>
              <a:ext cx="500" cy="27475"/>
            </a:xfrm>
            <a:custGeom>
              <a:avLst/>
              <a:gdLst/>
              <a:ahLst/>
              <a:cxnLst/>
              <a:rect l="l" t="t" r="r" b="b"/>
              <a:pathLst>
                <a:path w="20" h="1099" extrusionOk="0">
                  <a:moveTo>
                    <a:pt x="19" y="0"/>
                  </a:moveTo>
                  <a:lnTo>
                    <a:pt x="1" y="19"/>
                  </a:lnTo>
                  <a:lnTo>
                    <a:pt x="1" y="1061"/>
                  </a:lnTo>
                  <a:lnTo>
                    <a:pt x="19" y="109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2843625" y="2936800"/>
              <a:ext cx="950" cy="28400"/>
            </a:xfrm>
            <a:custGeom>
              <a:avLst/>
              <a:gdLst/>
              <a:ahLst/>
              <a:cxnLst/>
              <a:rect l="l" t="t" r="r" b="b"/>
              <a:pathLst>
                <a:path w="38" h="1136" extrusionOk="0">
                  <a:moveTo>
                    <a:pt x="38" y="1"/>
                  </a:moveTo>
                  <a:lnTo>
                    <a:pt x="0" y="19"/>
                  </a:lnTo>
                  <a:lnTo>
                    <a:pt x="0" y="1117"/>
                  </a:lnTo>
                  <a:lnTo>
                    <a:pt x="38" y="1136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844550" y="2936350"/>
              <a:ext cx="500" cy="29325"/>
            </a:xfrm>
            <a:custGeom>
              <a:avLst/>
              <a:gdLst/>
              <a:ahLst/>
              <a:cxnLst/>
              <a:rect l="l" t="t" r="r" b="b"/>
              <a:pathLst>
                <a:path w="20" h="1173" extrusionOk="0">
                  <a:moveTo>
                    <a:pt x="19" y="0"/>
                  </a:moveTo>
                  <a:lnTo>
                    <a:pt x="1" y="19"/>
                  </a:lnTo>
                  <a:lnTo>
                    <a:pt x="1" y="1154"/>
                  </a:lnTo>
                  <a:lnTo>
                    <a:pt x="19" y="117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2845025" y="2935875"/>
              <a:ext cx="475" cy="30275"/>
            </a:xfrm>
            <a:custGeom>
              <a:avLst/>
              <a:gdLst/>
              <a:ahLst/>
              <a:cxnLst/>
              <a:rect l="l" t="t" r="r" b="b"/>
              <a:pathLst>
                <a:path w="19" h="1211" extrusionOk="0">
                  <a:moveTo>
                    <a:pt x="19" y="0"/>
                  </a:moveTo>
                  <a:lnTo>
                    <a:pt x="0" y="19"/>
                  </a:lnTo>
                  <a:lnTo>
                    <a:pt x="0" y="1192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2845475" y="2935400"/>
              <a:ext cx="500" cy="31200"/>
            </a:xfrm>
            <a:custGeom>
              <a:avLst/>
              <a:gdLst/>
              <a:ahLst/>
              <a:cxnLst/>
              <a:rect l="l" t="t" r="r" b="b"/>
              <a:pathLst>
                <a:path w="20" h="1248" extrusionOk="0">
                  <a:moveTo>
                    <a:pt x="19" y="1"/>
                  </a:moveTo>
                  <a:lnTo>
                    <a:pt x="1" y="19"/>
                  </a:lnTo>
                  <a:lnTo>
                    <a:pt x="1" y="1229"/>
                  </a:lnTo>
                  <a:lnTo>
                    <a:pt x="19" y="124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284595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1"/>
                  </a:moveTo>
                  <a:lnTo>
                    <a:pt x="0" y="38"/>
                  </a:lnTo>
                  <a:lnTo>
                    <a:pt x="0" y="1285"/>
                  </a:lnTo>
                  <a:lnTo>
                    <a:pt x="19" y="130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2846425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19" y="1"/>
                  </a:moveTo>
                  <a:lnTo>
                    <a:pt x="0" y="20"/>
                  </a:lnTo>
                  <a:lnTo>
                    <a:pt x="0" y="1322"/>
                  </a:lnTo>
                  <a:lnTo>
                    <a:pt x="19" y="136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2846875" y="2933550"/>
              <a:ext cx="950" cy="34925"/>
            </a:xfrm>
            <a:custGeom>
              <a:avLst/>
              <a:gdLst/>
              <a:ahLst/>
              <a:cxnLst/>
              <a:rect l="l" t="t" r="r" b="b"/>
              <a:pathLst>
                <a:path w="38" h="1397" extrusionOk="0">
                  <a:moveTo>
                    <a:pt x="38" y="0"/>
                  </a:moveTo>
                  <a:lnTo>
                    <a:pt x="1" y="19"/>
                  </a:lnTo>
                  <a:lnTo>
                    <a:pt x="1" y="1378"/>
                  </a:lnTo>
                  <a:lnTo>
                    <a:pt x="38" y="139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28478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20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20" y="143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2848275" y="2932625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2848750" y="2932150"/>
              <a:ext cx="475" cy="37700"/>
            </a:xfrm>
            <a:custGeom>
              <a:avLst/>
              <a:gdLst/>
              <a:ahLst/>
              <a:cxnLst/>
              <a:rect l="l" t="t" r="r" b="b"/>
              <a:pathLst>
                <a:path w="19" h="1508" extrusionOk="0">
                  <a:moveTo>
                    <a:pt x="19" y="1"/>
                  </a:moveTo>
                  <a:lnTo>
                    <a:pt x="0" y="19"/>
                  </a:lnTo>
                  <a:lnTo>
                    <a:pt x="0" y="1489"/>
                  </a:lnTo>
                  <a:lnTo>
                    <a:pt x="19" y="150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2849200" y="2931225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9" y="0"/>
                  </a:moveTo>
                  <a:lnTo>
                    <a:pt x="1" y="38"/>
                  </a:lnTo>
                  <a:lnTo>
                    <a:pt x="1" y="1545"/>
                  </a:lnTo>
                  <a:lnTo>
                    <a:pt x="19" y="156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2849675" y="2930750"/>
              <a:ext cx="475" cy="40500"/>
            </a:xfrm>
            <a:custGeom>
              <a:avLst/>
              <a:gdLst/>
              <a:ahLst/>
              <a:cxnLst/>
              <a:rect l="l" t="t" r="r" b="b"/>
              <a:pathLst>
                <a:path w="19" h="1620" extrusionOk="0">
                  <a:moveTo>
                    <a:pt x="19" y="1"/>
                  </a:moveTo>
                  <a:lnTo>
                    <a:pt x="0" y="19"/>
                  </a:lnTo>
                  <a:lnTo>
                    <a:pt x="0" y="1583"/>
                  </a:lnTo>
                  <a:lnTo>
                    <a:pt x="19" y="162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2850125" y="2930300"/>
              <a:ext cx="975" cy="41425"/>
            </a:xfrm>
            <a:custGeom>
              <a:avLst/>
              <a:gdLst/>
              <a:ahLst/>
              <a:cxnLst/>
              <a:rect l="l" t="t" r="r" b="b"/>
              <a:pathLst>
                <a:path w="39" h="1657" extrusionOk="0">
                  <a:moveTo>
                    <a:pt x="38" y="0"/>
                  </a:moveTo>
                  <a:lnTo>
                    <a:pt x="1" y="19"/>
                  </a:lnTo>
                  <a:lnTo>
                    <a:pt x="1" y="1638"/>
                  </a:lnTo>
                  <a:lnTo>
                    <a:pt x="38" y="1656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2851075" y="2929825"/>
              <a:ext cx="475" cy="42375"/>
            </a:xfrm>
            <a:custGeom>
              <a:avLst/>
              <a:gdLst/>
              <a:ahLst/>
              <a:cxnLst/>
              <a:rect l="l" t="t" r="r" b="b"/>
              <a:pathLst>
                <a:path w="19" h="1695" extrusionOk="0">
                  <a:moveTo>
                    <a:pt x="19" y="0"/>
                  </a:moveTo>
                  <a:lnTo>
                    <a:pt x="0" y="19"/>
                  </a:lnTo>
                  <a:lnTo>
                    <a:pt x="0" y="1675"/>
                  </a:lnTo>
                  <a:lnTo>
                    <a:pt x="19" y="169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285152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9" y="1"/>
                  </a:moveTo>
                  <a:lnTo>
                    <a:pt x="1" y="19"/>
                  </a:lnTo>
                  <a:lnTo>
                    <a:pt x="1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2852000" y="2928900"/>
              <a:ext cx="475" cy="44225"/>
            </a:xfrm>
            <a:custGeom>
              <a:avLst/>
              <a:gdLst/>
              <a:ahLst/>
              <a:cxnLst/>
              <a:rect l="l" t="t" r="r" b="b"/>
              <a:pathLst>
                <a:path w="19" h="1769" extrusionOk="0">
                  <a:moveTo>
                    <a:pt x="19" y="0"/>
                  </a:moveTo>
                  <a:lnTo>
                    <a:pt x="0" y="19"/>
                  </a:lnTo>
                  <a:lnTo>
                    <a:pt x="0" y="1750"/>
                  </a:lnTo>
                  <a:lnTo>
                    <a:pt x="19" y="17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2852475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19" y="0"/>
                  </a:moveTo>
                  <a:lnTo>
                    <a:pt x="0" y="37"/>
                  </a:lnTo>
                  <a:lnTo>
                    <a:pt x="0" y="1805"/>
                  </a:lnTo>
                  <a:lnTo>
                    <a:pt x="19" y="182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8529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19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19" y="18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2853400" y="2927025"/>
              <a:ext cx="950" cy="47950"/>
            </a:xfrm>
            <a:custGeom>
              <a:avLst/>
              <a:gdLst/>
              <a:ahLst/>
              <a:cxnLst/>
              <a:rect l="l" t="t" r="r" b="b"/>
              <a:pathLst>
                <a:path w="38" h="1918" extrusionOk="0">
                  <a:moveTo>
                    <a:pt x="37" y="1"/>
                  </a:moveTo>
                  <a:lnTo>
                    <a:pt x="0" y="19"/>
                  </a:lnTo>
                  <a:lnTo>
                    <a:pt x="0" y="1899"/>
                  </a:lnTo>
                  <a:lnTo>
                    <a:pt x="37" y="1918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2854325" y="2926575"/>
              <a:ext cx="500" cy="48875"/>
            </a:xfrm>
            <a:custGeom>
              <a:avLst/>
              <a:gdLst/>
              <a:ahLst/>
              <a:cxnLst/>
              <a:rect l="l" t="t" r="r" b="b"/>
              <a:pathLst>
                <a:path w="20" h="1955" extrusionOk="0">
                  <a:moveTo>
                    <a:pt x="19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19" y="19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2854800" y="2926100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1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2855250" y="2925625"/>
              <a:ext cx="500" cy="50750"/>
            </a:xfrm>
            <a:custGeom>
              <a:avLst/>
              <a:gdLst/>
              <a:ahLst/>
              <a:cxnLst/>
              <a:rect l="l" t="t" r="r" b="b"/>
              <a:pathLst>
                <a:path w="20" h="2030" extrusionOk="0">
                  <a:moveTo>
                    <a:pt x="19" y="1"/>
                  </a:moveTo>
                  <a:lnTo>
                    <a:pt x="1" y="20"/>
                  </a:lnTo>
                  <a:lnTo>
                    <a:pt x="1" y="2011"/>
                  </a:lnTo>
                  <a:lnTo>
                    <a:pt x="19" y="203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2855725" y="2924700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19" y="1"/>
                  </a:moveTo>
                  <a:lnTo>
                    <a:pt x="0" y="38"/>
                  </a:lnTo>
                  <a:lnTo>
                    <a:pt x="0" y="2067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2856175" y="2924250"/>
              <a:ext cx="500" cy="53525"/>
            </a:xfrm>
            <a:custGeom>
              <a:avLst/>
              <a:gdLst/>
              <a:ahLst/>
              <a:cxnLst/>
              <a:rect l="l" t="t" r="r" b="b"/>
              <a:pathLst>
                <a:path w="20" h="2141" extrusionOk="0">
                  <a:moveTo>
                    <a:pt x="20" y="0"/>
                  </a:moveTo>
                  <a:lnTo>
                    <a:pt x="1" y="19"/>
                  </a:lnTo>
                  <a:lnTo>
                    <a:pt x="1" y="2103"/>
                  </a:lnTo>
                  <a:lnTo>
                    <a:pt x="20" y="2140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2856650" y="2923775"/>
              <a:ext cx="950" cy="54450"/>
            </a:xfrm>
            <a:custGeom>
              <a:avLst/>
              <a:gdLst/>
              <a:ahLst/>
              <a:cxnLst/>
              <a:rect l="l" t="t" r="r" b="b"/>
              <a:pathLst>
                <a:path w="38" h="2178" extrusionOk="0">
                  <a:moveTo>
                    <a:pt x="38" y="1"/>
                  </a:moveTo>
                  <a:lnTo>
                    <a:pt x="1" y="19"/>
                  </a:lnTo>
                  <a:lnTo>
                    <a:pt x="1" y="2159"/>
                  </a:lnTo>
                  <a:lnTo>
                    <a:pt x="38" y="2178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2857575" y="2923300"/>
              <a:ext cx="500" cy="55400"/>
            </a:xfrm>
            <a:custGeom>
              <a:avLst/>
              <a:gdLst/>
              <a:ahLst/>
              <a:cxnLst/>
              <a:rect l="l" t="t" r="r" b="b"/>
              <a:pathLst>
                <a:path w="20" h="2216" extrusionOk="0">
                  <a:moveTo>
                    <a:pt x="19" y="1"/>
                  </a:moveTo>
                  <a:lnTo>
                    <a:pt x="1" y="20"/>
                  </a:lnTo>
                  <a:lnTo>
                    <a:pt x="1" y="2197"/>
                  </a:lnTo>
                  <a:lnTo>
                    <a:pt x="19" y="221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858050" y="2922850"/>
              <a:ext cx="475" cy="56325"/>
            </a:xfrm>
            <a:custGeom>
              <a:avLst/>
              <a:gdLst/>
              <a:ahLst/>
              <a:cxnLst/>
              <a:rect l="l" t="t" r="r" b="b"/>
              <a:pathLst>
                <a:path w="19" h="2253" extrusionOk="0">
                  <a:moveTo>
                    <a:pt x="19" y="0"/>
                  </a:moveTo>
                  <a:lnTo>
                    <a:pt x="0" y="19"/>
                  </a:lnTo>
                  <a:lnTo>
                    <a:pt x="0" y="2234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2858500" y="2922375"/>
              <a:ext cx="500" cy="57250"/>
            </a:xfrm>
            <a:custGeom>
              <a:avLst/>
              <a:gdLst/>
              <a:ahLst/>
              <a:cxnLst/>
              <a:rect l="l" t="t" r="r" b="b"/>
              <a:pathLst>
                <a:path w="20" h="2290" extrusionOk="0">
                  <a:moveTo>
                    <a:pt x="20" y="1"/>
                  </a:moveTo>
                  <a:lnTo>
                    <a:pt x="1" y="19"/>
                  </a:lnTo>
                  <a:lnTo>
                    <a:pt x="1" y="2271"/>
                  </a:lnTo>
                  <a:lnTo>
                    <a:pt x="20" y="2290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2858975" y="2921925"/>
              <a:ext cx="500" cy="58175"/>
            </a:xfrm>
            <a:custGeom>
              <a:avLst/>
              <a:gdLst/>
              <a:ahLst/>
              <a:cxnLst/>
              <a:rect l="l" t="t" r="r" b="b"/>
              <a:pathLst>
                <a:path w="20" h="2327" extrusionOk="0">
                  <a:moveTo>
                    <a:pt x="19" y="0"/>
                  </a:moveTo>
                  <a:lnTo>
                    <a:pt x="1" y="19"/>
                  </a:lnTo>
                  <a:lnTo>
                    <a:pt x="1" y="2308"/>
                  </a:lnTo>
                  <a:lnTo>
                    <a:pt x="19" y="2326"/>
                  </a:lnTo>
                  <a:lnTo>
                    <a:pt x="19" y="2308"/>
                  </a:lnTo>
                  <a:lnTo>
                    <a:pt x="19" y="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2859450" y="2922375"/>
              <a:ext cx="475" cy="57250"/>
            </a:xfrm>
            <a:custGeom>
              <a:avLst/>
              <a:gdLst/>
              <a:ahLst/>
              <a:cxnLst/>
              <a:rect l="l" t="t" r="r" b="b"/>
              <a:pathLst>
                <a:path w="19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9" y="227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2859900" y="2922850"/>
              <a:ext cx="950" cy="56325"/>
            </a:xfrm>
            <a:custGeom>
              <a:avLst/>
              <a:gdLst/>
              <a:ahLst/>
              <a:cxnLst/>
              <a:rect l="l" t="t" r="r" b="b"/>
              <a:pathLst>
                <a:path w="38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38" y="2234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2860850" y="2923300"/>
              <a:ext cx="475" cy="55400"/>
            </a:xfrm>
            <a:custGeom>
              <a:avLst/>
              <a:gdLst/>
              <a:ahLst/>
              <a:cxnLst/>
              <a:rect l="l" t="t" r="r" b="b"/>
              <a:pathLst>
                <a:path w="19" h="2216" extrusionOk="0">
                  <a:moveTo>
                    <a:pt x="0" y="1"/>
                  </a:moveTo>
                  <a:lnTo>
                    <a:pt x="0" y="2216"/>
                  </a:lnTo>
                  <a:lnTo>
                    <a:pt x="19" y="2197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2861300" y="2923775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1"/>
                  </a:moveTo>
                  <a:lnTo>
                    <a:pt x="1" y="2178"/>
                  </a:lnTo>
                  <a:lnTo>
                    <a:pt x="19" y="215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2861775" y="2924250"/>
              <a:ext cx="475" cy="53525"/>
            </a:xfrm>
            <a:custGeom>
              <a:avLst/>
              <a:gdLst/>
              <a:ahLst/>
              <a:cxnLst/>
              <a:rect l="l" t="t" r="r" b="b"/>
              <a:pathLst>
                <a:path w="19" h="2141" extrusionOk="0">
                  <a:moveTo>
                    <a:pt x="0" y="0"/>
                  </a:moveTo>
                  <a:lnTo>
                    <a:pt x="0" y="2140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2862225" y="2924700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" y="1"/>
                  </a:moveTo>
                  <a:lnTo>
                    <a:pt x="1" y="2085"/>
                  </a:lnTo>
                  <a:lnTo>
                    <a:pt x="19" y="2067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2862700" y="2925625"/>
              <a:ext cx="950" cy="50750"/>
            </a:xfrm>
            <a:custGeom>
              <a:avLst/>
              <a:gdLst/>
              <a:ahLst/>
              <a:cxnLst/>
              <a:rect l="l" t="t" r="r" b="b"/>
              <a:pathLst>
                <a:path w="38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38" y="2011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2863625" y="2926100"/>
              <a:ext cx="500" cy="49800"/>
            </a:xfrm>
            <a:custGeom>
              <a:avLst/>
              <a:gdLst/>
              <a:ahLst/>
              <a:cxnLst/>
              <a:rect l="l" t="t" r="r" b="b"/>
              <a:pathLst>
                <a:path w="20" h="1992" extrusionOk="0">
                  <a:moveTo>
                    <a:pt x="1" y="1"/>
                  </a:moveTo>
                  <a:lnTo>
                    <a:pt x="1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2864100" y="2926575"/>
              <a:ext cx="475" cy="48875"/>
            </a:xfrm>
            <a:custGeom>
              <a:avLst/>
              <a:gdLst/>
              <a:ahLst/>
              <a:cxnLst/>
              <a:rect l="l" t="t" r="r" b="b"/>
              <a:pathLst>
                <a:path w="19" h="1955" extrusionOk="0">
                  <a:moveTo>
                    <a:pt x="0" y="0"/>
                  </a:moveTo>
                  <a:lnTo>
                    <a:pt x="0" y="1954"/>
                  </a:lnTo>
                  <a:lnTo>
                    <a:pt x="19" y="193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2864550" y="2927025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" y="1"/>
                  </a:moveTo>
                  <a:lnTo>
                    <a:pt x="1" y="1918"/>
                  </a:lnTo>
                  <a:lnTo>
                    <a:pt x="19" y="189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2865025" y="2927500"/>
              <a:ext cx="500" cy="47025"/>
            </a:xfrm>
            <a:custGeom>
              <a:avLst/>
              <a:gdLst/>
              <a:ahLst/>
              <a:cxnLst/>
              <a:rect l="l" t="t" r="r" b="b"/>
              <a:pathLst>
                <a:path w="20" h="1881" extrusionOk="0">
                  <a:moveTo>
                    <a:pt x="0" y="0"/>
                  </a:moveTo>
                  <a:lnTo>
                    <a:pt x="0" y="1880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2865500" y="2927975"/>
              <a:ext cx="475" cy="45600"/>
            </a:xfrm>
            <a:custGeom>
              <a:avLst/>
              <a:gdLst/>
              <a:ahLst/>
              <a:cxnLst/>
              <a:rect l="l" t="t" r="r" b="b"/>
              <a:pathLst>
                <a:path w="19" h="1824" extrusionOk="0">
                  <a:moveTo>
                    <a:pt x="0" y="0"/>
                  </a:moveTo>
                  <a:lnTo>
                    <a:pt x="0" y="1824"/>
                  </a:lnTo>
                  <a:lnTo>
                    <a:pt x="19" y="180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2865950" y="2928900"/>
              <a:ext cx="950" cy="44225"/>
            </a:xfrm>
            <a:custGeom>
              <a:avLst/>
              <a:gdLst/>
              <a:ahLst/>
              <a:cxnLst/>
              <a:rect l="l" t="t" r="r" b="b"/>
              <a:pathLst>
                <a:path w="38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8" y="1750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2866875" y="2929350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20" y="171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2867350" y="2929825"/>
              <a:ext cx="500" cy="42375"/>
            </a:xfrm>
            <a:custGeom>
              <a:avLst/>
              <a:gdLst/>
              <a:ahLst/>
              <a:cxnLst/>
              <a:rect l="l" t="t" r="r" b="b"/>
              <a:pathLst>
                <a:path w="20" h="1695" extrusionOk="0">
                  <a:moveTo>
                    <a:pt x="1" y="0"/>
                  </a:moveTo>
                  <a:lnTo>
                    <a:pt x="1" y="1694"/>
                  </a:lnTo>
                  <a:lnTo>
                    <a:pt x="19" y="167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2867825" y="2930300"/>
              <a:ext cx="475" cy="41425"/>
            </a:xfrm>
            <a:custGeom>
              <a:avLst/>
              <a:gdLst/>
              <a:ahLst/>
              <a:cxnLst/>
              <a:rect l="l" t="t" r="r" b="b"/>
              <a:pathLst>
                <a:path w="19" h="1657" extrusionOk="0">
                  <a:moveTo>
                    <a:pt x="0" y="0"/>
                  </a:moveTo>
                  <a:lnTo>
                    <a:pt x="0" y="1656"/>
                  </a:lnTo>
                  <a:lnTo>
                    <a:pt x="19" y="163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2868275" y="2930750"/>
              <a:ext cx="500" cy="40500"/>
            </a:xfrm>
            <a:custGeom>
              <a:avLst/>
              <a:gdLst/>
              <a:ahLst/>
              <a:cxnLst/>
              <a:rect l="l" t="t" r="r" b="b"/>
              <a:pathLst>
                <a:path w="20" h="1620" extrusionOk="0">
                  <a:moveTo>
                    <a:pt x="1" y="1"/>
                  </a:moveTo>
                  <a:lnTo>
                    <a:pt x="1" y="1620"/>
                  </a:lnTo>
                  <a:lnTo>
                    <a:pt x="19" y="158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2868750" y="2931225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0" y="0"/>
                  </a:moveTo>
                  <a:lnTo>
                    <a:pt x="0" y="1564"/>
                  </a:lnTo>
                  <a:lnTo>
                    <a:pt x="19" y="1545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2869200" y="2932150"/>
              <a:ext cx="975" cy="37700"/>
            </a:xfrm>
            <a:custGeom>
              <a:avLst/>
              <a:gdLst/>
              <a:ahLst/>
              <a:cxnLst/>
              <a:rect l="l" t="t" r="r" b="b"/>
              <a:pathLst>
                <a:path w="39" h="1508" extrusionOk="0">
                  <a:moveTo>
                    <a:pt x="1" y="1"/>
                  </a:moveTo>
                  <a:lnTo>
                    <a:pt x="1" y="1508"/>
                  </a:lnTo>
                  <a:lnTo>
                    <a:pt x="38" y="1489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2870150" y="2932625"/>
              <a:ext cx="475" cy="36775"/>
            </a:xfrm>
            <a:custGeom>
              <a:avLst/>
              <a:gdLst/>
              <a:ahLst/>
              <a:cxnLst/>
              <a:rect l="l" t="t" r="r" b="b"/>
              <a:pathLst>
                <a:path w="19" h="1471" extrusionOk="0">
                  <a:moveTo>
                    <a:pt x="0" y="0"/>
                  </a:moveTo>
                  <a:lnTo>
                    <a:pt x="0" y="1470"/>
                  </a:lnTo>
                  <a:lnTo>
                    <a:pt x="19" y="145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2870600" y="2933075"/>
              <a:ext cx="500" cy="35850"/>
            </a:xfrm>
            <a:custGeom>
              <a:avLst/>
              <a:gdLst/>
              <a:ahLst/>
              <a:cxnLst/>
              <a:rect l="l" t="t" r="r" b="b"/>
              <a:pathLst>
                <a:path w="20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19" y="141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2871075" y="2933550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9" y="1378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2871550" y="2934000"/>
              <a:ext cx="475" cy="34000"/>
            </a:xfrm>
            <a:custGeom>
              <a:avLst/>
              <a:gdLst/>
              <a:ahLst/>
              <a:cxnLst/>
              <a:rect l="l" t="t" r="r" b="b"/>
              <a:pathLst>
                <a:path w="19" h="1360" extrusionOk="0">
                  <a:moveTo>
                    <a:pt x="0" y="1"/>
                  </a:moveTo>
                  <a:lnTo>
                    <a:pt x="0" y="1360"/>
                  </a:lnTo>
                  <a:lnTo>
                    <a:pt x="19" y="1322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2872000" y="2934475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1"/>
                  </a:moveTo>
                  <a:lnTo>
                    <a:pt x="1" y="1303"/>
                  </a:lnTo>
                  <a:lnTo>
                    <a:pt x="19" y="1285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2872475" y="2935400"/>
              <a:ext cx="950" cy="31200"/>
            </a:xfrm>
            <a:custGeom>
              <a:avLst/>
              <a:gdLst/>
              <a:ahLst/>
              <a:cxnLst/>
              <a:rect l="l" t="t" r="r" b="b"/>
              <a:pathLst>
                <a:path w="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37" y="1229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2873400" y="2935875"/>
              <a:ext cx="500" cy="30275"/>
            </a:xfrm>
            <a:custGeom>
              <a:avLst/>
              <a:gdLst/>
              <a:ahLst/>
              <a:cxnLst/>
              <a:rect l="l" t="t" r="r" b="b"/>
              <a:pathLst>
                <a:path w="20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2873875" y="2936350"/>
              <a:ext cx="475" cy="29325"/>
            </a:xfrm>
            <a:custGeom>
              <a:avLst/>
              <a:gdLst/>
              <a:ahLst/>
              <a:cxnLst/>
              <a:rect l="l" t="t" r="r" b="b"/>
              <a:pathLst>
                <a:path w="19" h="1173" extrusionOk="0">
                  <a:moveTo>
                    <a:pt x="0" y="0"/>
                  </a:moveTo>
                  <a:lnTo>
                    <a:pt x="0" y="1173"/>
                  </a:lnTo>
                  <a:lnTo>
                    <a:pt x="19" y="115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2874325" y="2936800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" y="1"/>
                  </a:moveTo>
                  <a:lnTo>
                    <a:pt x="1" y="1136"/>
                  </a:lnTo>
                  <a:lnTo>
                    <a:pt x="19" y="1117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2874800" y="2937275"/>
              <a:ext cx="475" cy="27475"/>
            </a:xfrm>
            <a:custGeom>
              <a:avLst/>
              <a:gdLst/>
              <a:ahLst/>
              <a:cxnLst/>
              <a:rect l="l" t="t" r="r" b="b"/>
              <a:pathLst>
                <a:path w="19" h="1099" extrusionOk="0">
                  <a:moveTo>
                    <a:pt x="0" y="0"/>
                  </a:moveTo>
                  <a:lnTo>
                    <a:pt x="0" y="1098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2875250" y="2937725"/>
              <a:ext cx="500" cy="26100"/>
            </a:xfrm>
            <a:custGeom>
              <a:avLst/>
              <a:gdLst/>
              <a:ahLst/>
              <a:cxnLst/>
              <a:rect l="l" t="t" r="r" b="b"/>
              <a:pathLst>
                <a:path w="20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0" y="1024"/>
                  </a:lnTo>
                  <a:lnTo>
                    <a:pt x="20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2875725" y="2938675"/>
              <a:ext cx="950" cy="24675"/>
            </a:xfrm>
            <a:custGeom>
              <a:avLst/>
              <a:gdLst/>
              <a:ahLst/>
              <a:cxnLst/>
              <a:rect l="l" t="t" r="r" b="b"/>
              <a:pathLst>
                <a:path w="38" h="987" extrusionOk="0">
                  <a:moveTo>
                    <a:pt x="1" y="0"/>
                  </a:moveTo>
                  <a:lnTo>
                    <a:pt x="1" y="986"/>
                  </a:lnTo>
                  <a:lnTo>
                    <a:pt x="38" y="96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2876650" y="2939125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1" y="1"/>
                  </a:moveTo>
                  <a:lnTo>
                    <a:pt x="1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2877125" y="2939600"/>
              <a:ext cx="475" cy="22825"/>
            </a:xfrm>
            <a:custGeom>
              <a:avLst/>
              <a:gdLst/>
              <a:ahLst/>
              <a:cxnLst/>
              <a:rect l="l" t="t" r="r" b="b"/>
              <a:pathLst>
                <a:path w="19" h="913" extrusionOk="0">
                  <a:moveTo>
                    <a:pt x="0" y="0"/>
                  </a:moveTo>
                  <a:lnTo>
                    <a:pt x="0" y="912"/>
                  </a:lnTo>
                  <a:lnTo>
                    <a:pt x="19" y="894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2877575" y="2940050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" y="1"/>
                  </a:moveTo>
                  <a:lnTo>
                    <a:pt x="1" y="876"/>
                  </a:lnTo>
                  <a:lnTo>
                    <a:pt x="20" y="857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2878050" y="2940525"/>
              <a:ext cx="500" cy="20950"/>
            </a:xfrm>
            <a:custGeom>
              <a:avLst/>
              <a:gdLst/>
              <a:ahLst/>
              <a:cxnLst/>
              <a:rect l="l" t="t" r="r" b="b"/>
              <a:pathLst>
                <a:path w="20" h="838" extrusionOk="0">
                  <a:moveTo>
                    <a:pt x="1" y="1"/>
                  </a:moveTo>
                  <a:lnTo>
                    <a:pt x="1" y="838"/>
                  </a:lnTo>
                  <a:lnTo>
                    <a:pt x="19" y="80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2878525" y="2941000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0" y="0"/>
                  </a:moveTo>
                  <a:lnTo>
                    <a:pt x="0" y="782"/>
                  </a:lnTo>
                  <a:lnTo>
                    <a:pt x="19" y="763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2878975" y="2941925"/>
              <a:ext cx="975" cy="18175"/>
            </a:xfrm>
            <a:custGeom>
              <a:avLst/>
              <a:gdLst/>
              <a:ahLst/>
              <a:cxnLst/>
              <a:rect l="l" t="t" r="r" b="b"/>
              <a:pathLst>
                <a:path w="39" h="727" extrusionOk="0">
                  <a:moveTo>
                    <a:pt x="1" y="0"/>
                  </a:moveTo>
                  <a:lnTo>
                    <a:pt x="1" y="726"/>
                  </a:lnTo>
                  <a:lnTo>
                    <a:pt x="38" y="708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2879925" y="2942375"/>
              <a:ext cx="475" cy="17250"/>
            </a:xfrm>
            <a:custGeom>
              <a:avLst/>
              <a:gdLst/>
              <a:ahLst/>
              <a:cxnLst/>
              <a:rect l="l" t="t" r="r" b="b"/>
              <a:pathLst>
                <a:path w="19" h="690" extrusionOk="0">
                  <a:moveTo>
                    <a:pt x="0" y="1"/>
                  </a:moveTo>
                  <a:lnTo>
                    <a:pt x="0" y="690"/>
                  </a:lnTo>
                  <a:lnTo>
                    <a:pt x="19" y="671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2880375" y="2942850"/>
              <a:ext cx="500" cy="16300"/>
            </a:xfrm>
            <a:custGeom>
              <a:avLst/>
              <a:gdLst/>
              <a:ahLst/>
              <a:cxnLst/>
              <a:rect l="l" t="t" r="r" b="b"/>
              <a:pathLst>
                <a:path w="20" h="652" extrusionOk="0">
                  <a:moveTo>
                    <a:pt x="1" y="1"/>
                  </a:moveTo>
                  <a:lnTo>
                    <a:pt x="1" y="652"/>
                  </a:lnTo>
                  <a:lnTo>
                    <a:pt x="19" y="63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2880850" y="2943325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0" y="0"/>
                  </a:moveTo>
                  <a:lnTo>
                    <a:pt x="0" y="614"/>
                  </a:lnTo>
                  <a:lnTo>
                    <a:pt x="19" y="59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2881300" y="2943775"/>
              <a:ext cx="500" cy="14450"/>
            </a:xfrm>
            <a:custGeom>
              <a:avLst/>
              <a:gdLst/>
              <a:ahLst/>
              <a:cxnLst/>
              <a:rect l="l" t="t" r="r" b="b"/>
              <a:pathLst>
                <a:path w="20" h="578" extrusionOk="0">
                  <a:moveTo>
                    <a:pt x="1" y="1"/>
                  </a:moveTo>
                  <a:lnTo>
                    <a:pt x="1" y="578"/>
                  </a:lnTo>
                  <a:lnTo>
                    <a:pt x="19" y="54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2881775" y="2944250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0" y="0"/>
                  </a:moveTo>
                  <a:lnTo>
                    <a:pt x="0" y="522"/>
                  </a:lnTo>
                  <a:lnTo>
                    <a:pt x="19" y="503"/>
                  </a:lnTo>
                  <a:lnTo>
                    <a:pt x="19" y="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2882250" y="2945175"/>
              <a:ext cx="950" cy="11650"/>
            </a:xfrm>
            <a:custGeom>
              <a:avLst/>
              <a:gdLst/>
              <a:ahLst/>
              <a:cxnLst/>
              <a:rect l="l" t="t" r="r" b="b"/>
              <a:pathLst>
                <a:path w="38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7" y="447"/>
                  </a:lnTo>
                  <a:lnTo>
                    <a:pt x="37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2883175" y="2945650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2883625" y="2946100"/>
              <a:ext cx="500" cy="9800"/>
            </a:xfrm>
            <a:custGeom>
              <a:avLst/>
              <a:gdLst/>
              <a:ahLst/>
              <a:cxnLst/>
              <a:rect l="l" t="t" r="r" b="b"/>
              <a:pathLst>
                <a:path w="20" h="392" extrusionOk="0">
                  <a:moveTo>
                    <a:pt x="1" y="1"/>
                  </a:moveTo>
                  <a:lnTo>
                    <a:pt x="1" y="392"/>
                  </a:lnTo>
                  <a:lnTo>
                    <a:pt x="20" y="373"/>
                  </a:lnTo>
                  <a:lnTo>
                    <a:pt x="20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2884100" y="2946575"/>
              <a:ext cx="500" cy="8875"/>
            </a:xfrm>
            <a:custGeom>
              <a:avLst/>
              <a:gdLst/>
              <a:ahLst/>
              <a:cxnLst/>
              <a:rect l="l" t="t" r="r" b="b"/>
              <a:pathLst>
                <a:path w="20" h="355" extrusionOk="0">
                  <a:moveTo>
                    <a:pt x="1" y="0"/>
                  </a:moveTo>
                  <a:lnTo>
                    <a:pt x="1" y="354"/>
                  </a:lnTo>
                  <a:lnTo>
                    <a:pt x="19" y="33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2884575" y="2947050"/>
              <a:ext cx="475" cy="7925"/>
            </a:xfrm>
            <a:custGeom>
              <a:avLst/>
              <a:gdLst/>
              <a:ahLst/>
              <a:cxnLst/>
              <a:rect l="l" t="t" r="r" b="b"/>
              <a:pathLst>
                <a:path w="19" h="317" extrusionOk="0">
                  <a:moveTo>
                    <a:pt x="0" y="0"/>
                  </a:moveTo>
                  <a:lnTo>
                    <a:pt x="0" y="316"/>
                  </a:lnTo>
                  <a:lnTo>
                    <a:pt x="19" y="27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2885025" y="2947500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" y="1"/>
                  </a:moveTo>
                  <a:lnTo>
                    <a:pt x="1" y="261"/>
                  </a:lnTo>
                  <a:lnTo>
                    <a:pt x="19" y="243"/>
                  </a:lnTo>
                  <a:lnTo>
                    <a:pt x="19" y="3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2885500" y="2948425"/>
              <a:ext cx="950" cy="5150"/>
            </a:xfrm>
            <a:custGeom>
              <a:avLst/>
              <a:gdLst/>
              <a:ahLst/>
              <a:cxnLst/>
              <a:rect l="l" t="t" r="r" b="b"/>
              <a:pathLst>
                <a:path w="38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8" y="187"/>
                  </a:lnTo>
                  <a:lnTo>
                    <a:pt x="38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2886425" y="2948900"/>
              <a:ext cx="500" cy="4225"/>
            </a:xfrm>
            <a:custGeom>
              <a:avLst/>
              <a:gdLst/>
              <a:ahLst/>
              <a:cxnLst/>
              <a:rect l="l" t="t" r="r" b="b"/>
              <a:pathLst>
                <a:path w="20" h="169" extrusionOk="0">
                  <a:moveTo>
                    <a:pt x="1" y="1"/>
                  </a:moveTo>
                  <a:lnTo>
                    <a:pt x="1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2886900" y="2949375"/>
              <a:ext cx="475" cy="3275"/>
            </a:xfrm>
            <a:custGeom>
              <a:avLst/>
              <a:gdLst/>
              <a:ahLst/>
              <a:cxnLst/>
              <a:rect l="l" t="t" r="r" b="b"/>
              <a:pathLst>
                <a:path w="19" h="131" extrusionOk="0">
                  <a:moveTo>
                    <a:pt x="0" y="0"/>
                  </a:moveTo>
                  <a:lnTo>
                    <a:pt x="0" y="130"/>
                  </a:lnTo>
                  <a:lnTo>
                    <a:pt x="19" y="112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2887350" y="2949825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" y="1"/>
                  </a:moveTo>
                  <a:lnTo>
                    <a:pt x="1" y="94"/>
                  </a:lnTo>
                  <a:lnTo>
                    <a:pt x="19" y="75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2887825" y="2950300"/>
              <a:ext cx="500" cy="1425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0" y="0"/>
                  </a:moveTo>
                  <a:lnTo>
                    <a:pt x="0" y="56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8"/>
          <p:cNvGrpSpPr/>
          <p:nvPr/>
        </p:nvGrpSpPr>
        <p:grpSpPr>
          <a:xfrm>
            <a:off x="1919646" y="234725"/>
            <a:ext cx="1162705" cy="962710"/>
            <a:chOff x="2210400" y="2558550"/>
            <a:chExt cx="971025" cy="804000"/>
          </a:xfrm>
        </p:grpSpPr>
        <p:sp>
          <p:nvSpPr>
            <p:cNvPr id="914" name="Google Shape;914;p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8"/>
          <p:cNvGrpSpPr/>
          <p:nvPr/>
        </p:nvGrpSpPr>
        <p:grpSpPr>
          <a:xfrm flipH="1">
            <a:off x="-887978" y="2273959"/>
            <a:ext cx="4030417" cy="3337154"/>
            <a:chOff x="3573297" y="232872"/>
            <a:chExt cx="5470164" cy="4529254"/>
          </a:xfrm>
        </p:grpSpPr>
        <p:sp>
          <p:nvSpPr>
            <p:cNvPr id="923" name="Google Shape;923;p8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7064427" y="2439737"/>
              <a:ext cx="2817" cy="8028"/>
            </a:xfrm>
            <a:custGeom>
              <a:avLst/>
              <a:gdLst/>
              <a:ahLst/>
              <a:cxnLst/>
              <a:rect l="l" t="t" r="r" b="b"/>
              <a:pathLst>
                <a:path w="20" h="57" extrusionOk="0">
                  <a:moveTo>
                    <a:pt x="19" y="0"/>
                  </a:moveTo>
                  <a:lnTo>
                    <a:pt x="1" y="19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8"/>
          <p:cNvGrpSpPr/>
          <p:nvPr/>
        </p:nvGrpSpPr>
        <p:grpSpPr>
          <a:xfrm flipH="1">
            <a:off x="-189140" y="376174"/>
            <a:ext cx="2872292" cy="2378232"/>
            <a:chOff x="2210400" y="2558550"/>
            <a:chExt cx="971025" cy="804000"/>
          </a:xfrm>
        </p:grpSpPr>
        <p:sp>
          <p:nvSpPr>
            <p:cNvPr id="933" name="Google Shape;933;p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1" name="Google Shape;941;p8"/>
          <p:cNvSpPr/>
          <p:nvPr/>
        </p:nvSpPr>
        <p:spPr>
          <a:xfrm flipH="1">
            <a:off x="177513" y="34155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8"/>
          <p:cNvSpPr/>
          <p:nvPr/>
        </p:nvSpPr>
        <p:spPr>
          <a:xfrm rot="10800000" flipH="1">
            <a:off x="324906" y="690803"/>
            <a:ext cx="623153" cy="625013"/>
          </a:xfrm>
          <a:custGeom>
            <a:avLst/>
            <a:gdLst/>
            <a:ahLst/>
            <a:cxnLst/>
            <a:rect l="l" t="t" r="r" b="b"/>
            <a:pathLst>
              <a:path w="6031" h="6049" extrusionOk="0">
                <a:moveTo>
                  <a:pt x="3015" y="0"/>
                </a:moveTo>
                <a:lnTo>
                  <a:pt x="0" y="3015"/>
                </a:lnTo>
                <a:lnTo>
                  <a:pt x="3015" y="6049"/>
                </a:lnTo>
                <a:lnTo>
                  <a:pt x="6030" y="3015"/>
                </a:lnTo>
                <a:lnTo>
                  <a:pt x="3015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3" name="Google Shape;943;p8"/>
          <p:cNvGrpSpPr/>
          <p:nvPr/>
        </p:nvGrpSpPr>
        <p:grpSpPr>
          <a:xfrm flipH="1">
            <a:off x="6825139" y="2754392"/>
            <a:ext cx="3923912" cy="3248964"/>
            <a:chOff x="2210400" y="2558550"/>
            <a:chExt cx="971025" cy="804000"/>
          </a:xfrm>
        </p:grpSpPr>
        <p:sp>
          <p:nvSpPr>
            <p:cNvPr id="944" name="Google Shape;944;p8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8"/>
          <p:cNvSpPr/>
          <p:nvPr/>
        </p:nvSpPr>
        <p:spPr>
          <a:xfrm>
            <a:off x="8018805" y="3233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8"/>
          <p:cNvGrpSpPr/>
          <p:nvPr/>
        </p:nvGrpSpPr>
        <p:grpSpPr>
          <a:xfrm>
            <a:off x="7849512" y="154704"/>
            <a:ext cx="1162531" cy="1161127"/>
            <a:chOff x="2651171" y="2397773"/>
            <a:chExt cx="2099568" cy="2097033"/>
          </a:xfrm>
        </p:grpSpPr>
        <p:sp>
          <p:nvSpPr>
            <p:cNvPr id="954" name="Google Shape;954;p8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8"/>
          <p:cNvSpPr txBox="1">
            <a:spLocks noGrp="1"/>
          </p:cNvSpPr>
          <p:nvPr>
            <p:ph type="title"/>
          </p:nvPr>
        </p:nvSpPr>
        <p:spPr>
          <a:xfrm>
            <a:off x="2867400" y="1429800"/>
            <a:ext cx="5374500" cy="22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"/>
          <p:cNvSpPr txBox="1">
            <a:spLocks noGrp="1"/>
          </p:cNvSpPr>
          <p:nvPr>
            <p:ph type="title"/>
          </p:nvPr>
        </p:nvSpPr>
        <p:spPr>
          <a:xfrm>
            <a:off x="732275" y="1210763"/>
            <a:ext cx="50679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9" name="Google Shape;959;p9"/>
          <p:cNvSpPr txBox="1">
            <a:spLocks noGrp="1"/>
          </p:cNvSpPr>
          <p:nvPr>
            <p:ph type="subTitle" idx="1"/>
          </p:nvPr>
        </p:nvSpPr>
        <p:spPr>
          <a:xfrm>
            <a:off x="713225" y="2567813"/>
            <a:ext cx="51060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960" name="Google Shape;960;p9"/>
          <p:cNvGrpSpPr/>
          <p:nvPr/>
        </p:nvGrpSpPr>
        <p:grpSpPr>
          <a:xfrm>
            <a:off x="7407435" y="2879891"/>
            <a:ext cx="849275" cy="848250"/>
            <a:chOff x="8751122" y="1283566"/>
            <a:chExt cx="849275" cy="848250"/>
          </a:xfrm>
        </p:grpSpPr>
        <p:sp>
          <p:nvSpPr>
            <p:cNvPr id="961" name="Google Shape;961;p9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2" name="Google Shape;962;p9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963" name="Google Shape;963;p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5" name="Google Shape;965;p9"/>
          <p:cNvGrpSpPr/>
          <p:nvPr/>
        </p:nvGrpSpPr>
        <p:grpSpPr>
          <a:xfrm flipH="1">
            <a:off x="5896360" y="1526509"/>
            <a:ext cx="4030417" cy="3337154"/>
            <a:chOff x="3573297" y="232872"/>
            <a:chExt cx="5470164" cy="4529254"/>
          </a:xfrm>
        </p:grpSpPr>
        <p:sp>
          <p:nvSpPr>
            <p:cNvPr id="966" name="Google Shape;966;p9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9"/>
          <p:cNvGrpSpPr/>
          <p:nvPr/>
        </p:nvGrpSpPr>
        <p:grpSpPr>
          <a:xfrm flipH="1">
            <a:off x="6009660" y="227499"/>
            <a:ext cx="2872292" cy="2378232"/>
            <a:chOff x="2210400" y="2558550"/>
            <a:chExt cx="971025" cy="804000"/>
          </a:xfrm>
        </p:grpSpPr>
        <p:sp>
          <p:nvSpPr>
            <p:cNvPr id="975" name="Google Shape;975;p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9"/>
          <p:cNvGrpSpPr/>
          <p:nvPr/>
        </p:nvGrpSpPr>
        <p:grpSpPr>
          <a:xfrm flipH="1">
            <a:off x="7973021" y="1064981"/>
            <a:ext cx="849356" cy="703259"/>
            <a:chOff x="2210400" y="2558550"/>
            <a:chExt cx="971025" cy="804000"/>
          </a:xfrm>
        </p:grpSpPr>
        <p:sp>
          <p:nvSpPr>
            <p:cNvPr id="984" name="Google Shape;984;p9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9"/>
          <p:cNvGrpSpPr/>
          <p:nvPr/>
        </p:nvGrpSpPr>
        <p:grpSpPr>
          <a:xfrm>
            <a:off x="8979722" y="1283566"/>
            <a:ext cx="849275" cy="848250"/>
            <a:chOff x="8751122" y="1283566"/>
            <a:chExt cx="849275" cy="848250"/>
          </a:xfrm>
        </p:grpSpPr>
        <p:sp>
          <p:nvSpPr>
            <p:cNvPr id="993" name="Google Shape;993;p9"/>
            <p:cNvSpPr/>
            <p:nvPr/>
          </p:nvSpPr>
          <p:spPr>
            <a:xfrm flipH="1">
              <a:off x="8763662" y="1295866"/>
              <a:ext cx="823936" cy="823879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4" name="Google Shape;994;p9"/>
            <p:cNvGrpSpPr/>
            <p:nvPr/>
          </p:nvGrpSpPr>
          <p:grpSpPr>
            <a:xfrm flipH="1">
              <a:off x="8751122" y="1283566"/>
              <a:ext cx="849275" cy="848250"/>
              <a:chOff x="2651171" y="2397773"/>
              <a:chExt cx="2099568" cy="2097033"/>
            </a:xfrm>
          </p:grpSpPr>
          <p:sp>
            <p:nvSpPr>
              <p:cNvPr id="995" name="Google Shape;995;p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7" name="Google Shape;997;p9"/>
          <p:cNvSpPr/>
          <p:nvPr/>
        </p:nvSpPr>
        <p:spPr>
          <a:xfrm flipH="1">
            <a:off x="6112238" y="3643059"/>
            <a:ext cx="1284330" cy="1284330"/>
          </a:xfrm>
          <a:custGeom>
            <a:avLst/>
            <a:gdLst/>
            <a:ahLst/>
            <a:cxnLst/>
            <a:rect l="l" t="t" r="r" b="b"/>
            <a:pathLst>
              <a:path w="12377" h="12377" extrusionOk="0">
                <a:moveTo>
                  <a:pt x="6179" y="1"/>
                </a:moveTo>
                <a:lnTo>
                  <a:pt x="0" y="6179"/>
                </a:lnTo>
                <a:lnTo>
                  <a:pt x="6179" y="12377"/>
                </a:lnTo>
                <a:lnTo>
                  <a:pt x="12376" y="6179"/>
                </a:lnTo>
                <a:lnTo>
                  <a:pt x="6179" y="1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"/>
          <p:cNvSpPr txBox="1">
            <a:spLocks noGrp="1"/>
          </p:cNvSpPr>
          <p:nvPr>
            <p:ph type="title"/>
          </p:nvPr>
        </p:nvSpPr>
        <p:spPr>
          <a:xfrm>
            <a:off x="1506398" y="155927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7" name="Google Shape;1057;p13"/>
          <p:cNvSpPr txBox="1">
            <a:spLocks noGrp="1"/>
          </p:cNvSpPr>
          <p:nvPr>
            <p:ph type="title" idx="2" hasCustomPrompt="1"/>
          </p:nvPr>
        </p:nvSpPr>
        <p:spPr>
          <a:xfrm>
            <a:off x="730301" y="1711675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8" name="Google Shape;1058;p13"/>
          <p:cNvSpPr txBox="1">
            <a:spLocks noGrp="1"/>
          </p:cNvSpPr>
          <p:nvPr>
            <p:ph type="subTitle" idx="1"/>
          </p:nvPr>
        </p:nvSpPr>
        <p:spPr>
          <a:xfrm>
            <a:off x="1506390" y="199655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13"/>
          <p:cNvSpPr txBox="1">
            <a:spLocks noGrp="1"/>
          </p:cNvSpPr>
          <p:nvPr>
            <p:ph type="title" idx="3"/>
          </p:nvPr>
        </p:nvSpPr>
        <p:spPr>
          <a:xfrm>
            <a:off x="1506523" y="327262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0" name="Google Shape;1060;p13"/>
          <p:cNvSpPr txBox="1">
            <a:spLocks noGrp="1"/>
          </p:cNvSpPr>
          <p:nvPr>
            <p:ph type="title" idx="4" hasCustomPrompt="1"/>
          </p:nvPr>
        </p:nvSpPr>
        <p:spPr>
          <a:xfrm>
            <a:off x="730469" y="3425025"/>
            <a:ext cx="7761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1" name="Google Shape;1061;p13"/>
          <p:cNvSpPr txBox="1">
            <a:spLocks noGrp="1"/>
          </p:cNvSpPr>
          <p:nvPr>
            <p:ph type="subTitle" idx="5"/>
          </p:nvPr>
        </p:nvSpPr>
        <p:spPr>
          <a:xfrm>
            <a:off x="1506514" y="370990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13"/>
          <p:cNvSpPr txBox="1">
            <a:spLocks noGrp="1"/>
          </p:cNvSpPr>
          <p:nvPr>
            <p:ph type="title" idx="6"/>
          </p:nvPr>
        </p:nvSpPr>
        <p:spPr>
          <a:xfrm>
            <a:off x="5045226" y="155927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title" idx="7" hasCustomPrompt="1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4" name="Google Shape;1064;p13"/>
          <p:cNvSpPr txBox="1">
            <a:spLocks noGrp="1"/>
          </p:cNvSpPr>
          <p:nvPr>
            <p:ph type="subTitle" idx="8"/>
          </p:nvPr>
        </p:nvSpPr>
        <p:spPr>
          <a:xfrm>
            <a:off x="5045218" y="199655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13"/>
          <p:cNvSpPr txBox="1">
            <a:spLocks noGrp="1"/>
          </p:cNvSpPr>
          <p:nvPr>
            <p:ph type="title" idx="9" hasCustomPrompt="1"/>
          </p:nvPr>
        </p:nvSpPr>
        <p:spPr>
          <a:xfrm>
            <a:off x="4282125" y="3425025"/>
            <a:ext cx="7764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066" name="Google Shape;1066;p13"/>
          <p:cNvGrpSpPr/>
          <p:nvPr/>
        </p:nvGrpSpPr>
        <p:grpSpPr>
          <a:xfrm>
            <a:off x="-3302090" y="-450720"/>
            <a:ext cx="4015313" cy="3884503"/>
            <a:chOff x="5440750" y="1669400"/>
            <a:chExt cx="971525" cy="939875"/>
          </a:xfrm>
        </p:grpSpPr>
        <p:sp>
          <p:nvSpPr>
            <p:cNvPr id="1067" name="Google Shape;1067;p1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13"/>
          <p:cNvSpPr/>
          <p:nvPr/>
        </p:nvSpPr>
        <p:spPr>
          <a:xfrm>
            <a:off x="7013780" y="20811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F1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" name="Google Shape;1187;p13"/>
          <p:cNvGrpSpPr/>
          <p:nvPr/>
        </p:nvGrpSpPr>
        <p:grpSpPr>
          <a:xfrm>
            <a:off x="7000981" y="195816"/>
            <a:ext cx="849275" cy="848250"/>
            <a:chOff x="2651171" y="2397773"/>
            <a:chExt cx="2099568" cy="2097033"/>
          </a:xfrm>
        </p:grpSpPr>
        <p:sp>
          <p:nvSpPr>
            <p:cNvPr id="1188" name="Google Shape;1188;p13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13"/>
          <p:cNvGrpSpPr/>
          <p:nvPr/>
        </p:nvGrpSpPr>
        <p:grpSpPr>
          <a:xfrm>
            <a:off x="7263610" y="-297378"/>
            <a:ext cx="2216073" cy="1834889"/>
            <a:chOff x="2210400" y="2558550"/>
            <a:chExt cx="971025" cy="804000"/>
          </a:xfrm>
        </p:grpSpPr>
        <p:sp>
          <p:nvSpPr>
            <p:cNvPr id="1191" name="Google Shape;1191;p13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13"/>
          <p:cNvGrpSpPr/>
          <p:nvPr/>
        </p:nvGrpSpPr>
        <p:grpSpPr>
          <a:xfrm>
            <a:off x="5978160" y="2286430"/>
            <a:ext cx="4015313" cy="3884503"/>
            <a:chOff x="5440750" y="1669400"/>
            <a:chExt cx="971525" cy="939875"/>
          </a:xfrm>
        </p:grpSpPr>
        <p:sp>
          <p:nvSpPr>
            <p:cNvPr id="1200" name="Google Shape;1200;p13"/>
            <p:cNvSpPr/>
            <p:nvPr/>
          </p:nvSpPr>
          <p:spPr>
            <a:xfrm>
              <a:off x="5511025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98" y="31714"/>
                  </a:lnTo>
                  <a:lnTo>
                    <a:pt x="31731" y="16081"/>
                  </a:lnTo>
                  <a:lnTo>
                    <a:pt x="16098" y="429"/>
                  </a:lnTo>
                  <a:close/>
                  <a:moveTo>
                    <a:pt x="16098" y="32160"/>
                  </a:moveTo>
                  <a:lnTo>
                    <a:pt x="0" y="16081"/>
                  </a:lnTo>
                  <a:lnTo>
                    <a:pt x="16098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5487750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546447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29" y="16081"/>
                  </a:moveTo>
                  <a:lnTo>
                    <a:pt x="16081" y="31714"/>
                  </a:lnTo>
                  <a:lnTo>
                    <a:pt x="31714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544075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7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5607800" y="1669400"/>
              <a:ext cx="804475" cy="804025"/>
            </a:xfrm>
            <a:custGeom>
              <a:avLst/>
              <a:gdLst/>
              <a:ahLst/>
              <a:cxnLst/>
              <a:rect l="l" t="t" r="r" b="b"/>
              <a:pathLst>
                <a:path w="32179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1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78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558452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47" y="16081"/>
                  </a:moveTo>
                  <a:lnTo>
                    <a:pt x="16080" y="31714"/>
                  </a:lnTo>
                  <a:lnTo>
                    <a:pt x="31732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1" y="16081"/>
                  </a:lnTo>
                  <a:lnTo>
                    <a:pt x="16080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5561275" y="1669400"/>
              <a:ext cx="804000" cy="804025"/>
            </a:xfrm>
            <a:custGeom>
              <a:avLst/>
              <a:gdLst/>
              <a:ahLst/>
              <a:cxnLst/>
              <a:rect l="l" t="t" r="r" b="b"/>
              <a:pathLst>
                <a:path w="32160" h="32161" extrusionOk="0">
                  <a:moveTo>
                    <a:pt x="428" y="16081"/>
                  </a:moveTo>
                  <a:lnTo>
                    <a:pt x="16080" y="31714"/>
                  </a:lnTo>
                  <a:lnTo>
                    <a:pt x="31713" y="16081"/>
                  </a:lnTo>
                  <a:lnTo>
                    <a:pt x="16080" y="429"/>
                  </a:lnTo>
                  <a:close/>
                  <a:moveTo>
                    <a:pt x="16080" y="32160"/>
                  </a:moveTo>
                  <a:lnTo>
                    <a:pt x="0" y="16081"/>
                  </a:lnTo>
                  <a:lnTo>
                    <a:pt x="16080" y="1"/>
                  </a:lnTo>
                  <a:lnTo>
                    <a:pt x="32159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5537525" y="1669400"/>
              <a:ext cx="804025" cy="804025"/>
            </a:xfrm>
            <a:custGeom>
              <a:avLst/>
              <a:gdLst/>
              <a:ahLst/>
              <a:cxnLst/>
              <a:rect l="l" t="t" r="r" b="b"/>
              <a:pathLst>
                <a:path w="32161" h="32161" extrusionOk="0">
                  <a:moveTo>
                    <a:pt x="448" y="16081"/>
                  </a:moveTo>
                  <a:lnTo>
                    <a:pt x="16081" y="31714"/>
                  </a:lnTo>
                  <a:lnTo>
                    <a:pt x="31732" y="16081"/>
                  </a:lnTo>
                  <a:lnTo>
                    <a:pt x="16081" y="429"/>
                  </a:lnTo>
                  <a:close/>
                  <a:moveTo>
                    <a:pt x="16081" y="32160"/>
                  </a:moveTo>
                  <a:lnTo>
                    <a:pt x="1" y="16081"/>
                  </a:lnTo>
                  <a:lnTo>
                    <a:pt x="16081" y="1"/>
                  </a:lnTo>
                  <a:lnTo>
                    <a:pt x="32160" y="1608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6167975" y="2118400"/>
              <a:ext cx="150775" cy="151225"/>
            </a:xfrm>
            <a:custGeom>
              <a:avLst/>
              <a:gdLst/>
              <a:ahLst/>
              <a:cxnLst/>
              <a:rect l="l" t="t" r="r" b="b"/>
              <a:pathLst>
                <a:path w="6031" h="6049" extrusionOk="0">
                  <a:moveTo>
                    <a:pt x="3015" y="0"/>
                  </a:moveTo>
                  <a:lnTo>
                    <a:pt x="0" y="3015"/>
                  </a:lnTo>
                  <a:lnTo>
                    <a:pt x="3015" y="6049"/>
                  </a:lnTo>
                  <a:lnTo>
                    <a:pt x="6030" y="3015"/>
                  </a:lnTo>
                  <a:lnTo>
                    <a:pt x="3015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6162400" y="21128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6477" h="6477" extrusionOk="0">
                  <a:moveTo>
                    <a:pt x="428" y="3238"/>
                  </a:moveTo>
                  <a:lnTo>
                    <a:pt x="3238" y="6049"/>
                  </a:lnTo>
                  <a:lnTo>
                    <a:pt x="6030" y="3238"/>
                  </a:lnTo>
                  <a:lnTo>
                    <a:pt x="3238" y="447"/>
                  </a:lnTo>
                  <a:close/>
                  <a:moveTo>
                    <a:pt x="3238" y="6477"/>
                  </a:moveTo>
                  <a:lnTo>
                    <a:pt x="0" y="3238"/>
                  </a:lnTo>
                  <a:lnTo>
                    <a:pt x="3238" y="0"/>
                  </a:lnTo>
                  <a:lnTo>
                    <a:pt x="6477" y="323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6190775" y="2141200"/>
              <a:ext cx="105175" cy="105175"/>
            </a:xfrm>
            <a:custGeom>
              <a:avLst/>
              <a:gdLst/>
              <a:ahLst/>
              <a:cxnLst/>
              <a:rect l="l" t="t" r="r" b="b"/>
              <a:pathLst>
                <a:path w="4207" h="4207" extrusionOk="0">
                  <a:moveTo>
                    <a:pt x="428" y="2103"/>
                  </a:moveTo>
                  <a:lnTo>
                    <a:pt x="2103" y="3778"/>
                  </a:lnTo>
                  <a:lnTo>
                    <a:pt x="3760" y="2103"/>
                  </a:lnTo>
                  <a:lnTo>
                    <a:pt x="2103" y="447"/>
                  </a:lnTo>
                  <a:close/>
                  <a:moveTo>
                    <a:pt x="2103" y="4206"/>
                  </a:moveTo>
                  <a:lnTo>
                    <a:pt x="0" y="2103"/>
                  </a:lnTo>
                  <a:lnTo>
                    <a:pt x="2103" y="0"/>
                  </a:lnTo>
                  <a:lnTo>
                    <a:pt x="4206" y="2103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674EA7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60609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6061425" y="2060700"/>
              <a:ext cx="500" cy="2350"/>
            </a:xfrm>
            <a:custGeom>
              <a:avLst/>
              <a:gdLst/>
              <a:ahLst/>
              <a:cxnLst/>
              <a:rect l="l" t="t" r="r" b="b"/>
              <a:pathLst>
                <a:path w="20" h="94" extrusionOk="0">
                  <a:moveTo>
                    <a:pt x="19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6061900" y="2060225"/>
              <a:ext cx="950" cy="3300"/>
            </a:xfrm>
            <a:custGeom>
              <a:avLst/>
              <a:gdLst/>
              <a:ahLst/>
              <a:cxnLst/>
              <a:rect l="l" t="t" r="r" b="b"/>
              <a:pathLst>
                <a:path w="38" h="132" extrusionOk="0">
                  <a:moveTo>
                    <a:pt x="37" y="1"/>
                  </a:moveTo>
                  <a:lnTo>
                    <a:pt x="0" y="20"/>
                  </a:lnTo>
                  <a:lnTo>
                    <a:pt x="0" y="113"/>
                  </a:lnTo>
                  <a:lnTo>
                    <a:pt x="37" y="13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6062825" y="2059775"/>
              <a:ext cx="500" cy="4200"/>
            </a:xfrm>
            <a:custGeom>
              <a:avLst/>
              <a:gdLst/>
              <a:ahLst/>
              <a:cxnLst/>
              <a:rect l="l" t="t" r="r" b="b"/>
              <a:pathLst>
                <a:path w="20" h="168" extrusionOk="0">
                  <a:moveTo>
                    <a:pt x="19" y="0"/>
                  </a:moveTo>
                  <a:lnTo>
                    <a:pt x="0" y="19"/>
                  </a:lnTo>
                  <a:lnTo>
                    <a:pt x="0" y="149"/>
                  </a:lnTo>
                  <a:lnTo>
                    <a:pt x="19" y="16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6063300" y="2058850"/>
              <a:ext cx="475" cy="5600"/>
            </a:xfrm>
            <a:custGeom>
              <a:avLst/>
              <a:gdLst/>
              <a:ahLst/>
              <a:cxnLst/>
              <a:rect l="l" t="t" r="r" b="b"/>
              <a:pathLst>
                <a:path w="19" h="224" extrusionOk="0">
                  <a:moveTo>
                    <a:pt x="19" y="0"/>
                  </a:moveTo>
                  <a:lnTo>
                    <a:pt x="0" y="37"/>
                  </a:lnTo>
                  <a:lnTo>
                    <a:pt x="0" y="205"/>
                  </a:lnTo>
                  <a:lnTo>
                    <a:pt x="19" y="22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6063750" y="2058375"/>
              <a:ext cx="500" cy="6550"/>
            </a:xfrm>
            <a:custGeom>
              <a:avLst/>
              <a:gdLst/>
              <a:ahLst/>
              <a:cxnLst/>
              <a:rect l="l" t="t" r="r" b="b"/>
              <a:pathLst>
                <a:path w="20" h="262" extrusionOk="0">
                  <a:moveTo>
                    <a:pt x="19" y="1"/>
                  </a:moveTo>
                  <a:lnTo>
                    <a:pt x="1" y="19"/>
                  </a:lnTo>
                  <a:lnTo>
                    <a:pt x="1" y="242"/>
                  </a:lnTo>
                  <a:lnTo>
                    <a:pt x="19" y="26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6064225" y="2057900"/>
              <a:ext cx="475" cy="7475"/>
            </a:xfrm>
            <a:custGeom>
              <a:avLst/>
              <a:gdLst/>
              <a:ahLst/>
              <a:cxnLst/>
              <a:rect l="l" t="t" r="r" b="b"/>
              <a:pathLst>
                <a:path w="19" h="299" extrusionOk="0">
                  <a:moveTo>
                    <a:pt x="19" y="1"/>
                  </a:moveTo>
                  <a:lnTo>
                    <a:pt x="0" y="20"/>
                  </a:lnTo>
                  <a:lnTo>
                    <a:pt x="0" y="280"/>
                  </a:lnTo>
                  <a:lnTo>
                    <a:pt x="19" y="29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606467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0"/>
                  </a:moveTo>
                  <a:lnTo>
                    <a:pt x="1" y="19"/>
                  </a:lnTo>
                  <a:lnTo>
                    <a:pt x="1" y="317"/>
                  </a:lnTo>
                  <a:lnTo>
                    <a:pt x="19" y="35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606515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38" y="1"/>
                  </a:moveTo>
                  <a:lnTo>
                    <a:pt x="0" y="19"/>
                  </a:lnTo>
                  <a:lnTo>
                    <a:pt x="0" y="373"/>
                  </a:lnTo>
                  <a:lnTo>
                    <a:pt x="38" y="392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6066075" y="2056525"/>
              <a:ext cx="500" cy="10725"/>
            </a:xfrm>
            <a:custGeom>
              <a:avLst/>
              <a:gdLst/>
              <a:ahLst/>
              <a:cxnLst/>
              <a:rect l="l" t="t" r="r" b="b"/>
              <a:pathLst>
                <a:path w="20" h="429" extrusionOk="0">
                  <a:moveTo>
                    <a:pt x="19" y="0"/>
                  </a:moveTo>
                  <a:lnTo>
                    <a:pt x="1" y="19"/>
                  </a:lnTo>
                  <a:lnTo>
                    <a:pt x="1" y="410"/>
                  </a:lnTo>
                  <a:lnTo>
                    <a:pt x="19" y="42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6066550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19" y="1"/>
                  </a:moveTo>
                  <a:lnTo>
                    <a:pt x="0" y="38"/>
                  </a:lnTo>
                  <a:lnTo>
                    <a:pt x="0" y="466"/>
                  </a:lnTo>
                  <a:lnTo>
                    <a:pt x="19" y="4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60670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20" y="0"/>
                  </a:moveTo>
                  <a:lnTo>
                    <a:pt x="1" y="19"/>
                  </a:lnTo>
                  <a:lnTo>
                    <a:pt x="1" y="503"/>
                  </a:lnTo>
                  <a:lnTo>
                    <a:pt x="20" y="52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6067475" y="2054650"/>
              <a:ext cx="500" cy="13975"/>
            </a:xfrm>
            <a:custGeom>
              <a:avLst/>
              <a:gdLst/>
              <a:ahLst/>
              <a:cxnLst/>
              <a:rect l="l" t="t" r="r" b="b"/>
              <a:pathLst>
                <a:path w="20" h="559" extrusionOk="0">
                  <a:moveTo>
                    <a:pt x="19" y="1"/>
                  </a:moveTo>
                  <a:lnTo>
                    <a:pt x="1" y="19"/>
                  </a:lnTo>
                  <a:lnTo>
                    <a:pt x="1" y="540"/>
                  </a:lnTo>
                  <a:lnTo>
                    <a:pt x="19" y="55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6067950" y="2054200"/>
              <a:ext cx="475" cy="15375"/>
            </a:xfrm>
            <a:custGeom>
              <a:avLst/>
              <a:gdLst/>
              <a:ahLst/>
              <a:cxnLst/>
              <a:rect l="l" t="t" r="r" b="b"/>
              <a:pathLst>
                <a:path w="19" h="615" extrusionOk="0">
                  <a:moveTo>
                    <a:pt x="19" y="0"/>
                  </a:moveTo>
                  <a:lnTo>
                    <a:pt x="0" y="19"/>
                  </a:lnTo>
                  <a:lnTo>
                    <a:pt x="0" y="577"/>
                  </a:lnTo>
                  <a:lnTo>
                    <a:pt x="19" y="614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606840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38" y="0"/>
                  </a:moveTo>
                  <a:lnTo>
                    <a:pt x="1" y="19"/>
                  </a:lnTo>
                  <a:lnTo>
                    <a:pt x="1" y="633"/>
                  </a:lnTo>
                  <a:lnTo>
                    <a:pt x="38" y="652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606932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20" y="1"/>
                  </a:moveTo>
                  <a:lnTo>
                    <a:pt x="1" y="19"/>
                  </a:lnTo>
                  <a:lnTo>
                    <a:pt x="1" y="671"/>
                  </a:lnTo>
                  <a:lnTo>
                    <a:pt x="20" y="689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6069800" y="2052325"/>
              <a:ext cx="500" cy="18650"/>
            </a:xfrm>
            <a:custGeom>
              <a:avLst/>
              <a:gdLst/>
              <a:ahLst/>
              <a:cxnLst/>
              <a:rect l="l" t="t" r="r" b="b"/>
              <a:pathLst>
                <a:path w="20" h="746" extrusionOk="0">
                  <a:moveTo>
                    <a:pt x="19" y="1"/>
                  </a:moveTo>
                  <a:lnTo>
                    <a:pt x="1" y="38"/>
                  </a:lnTo>
                  <a:lnTo>
                    <a:pt x="1" y="726"/>
                  </a:lnTo>
                  <a:lnTo>
                    <a:pt x="19" y="74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6070275" y="2051875"/>
              <a:ext cx="475" cy="19550"/>
            </a:xfrm>
            <a:custGeom>
              <a:avLst/>
              <a:gdLst/>
              <a:ahLst/>
              <a:cxnLst/>
              <a:rect l="l" t="t" r="r" b="b"/>
              <a:pathLst>
                <a:path w="19" h="782" extrusionOk="0">
                  <a:moveTo>
                    <a:pt x="19" y="0"/>
                  </a:moveTo>
                  <a:lnTo>
                    <a:pt x="0" y="19"/>
                  </a:lnTo>
                  <a:lnTo>
                    <a:pt x="0" y="763"/>
                  </a:lnTo>
                  <a:lnTo>
                    <a:pt x="19" y="78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607072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9" y="0"/>
                  </a:moveTo>
                  <a:lnTo>
                    <a:pt x="1" y="19"/>
                  </a:lnTo>
                  <a:lnTo>
                    <a:pt x="1" y="801"/>
                  </a:lnTo>
                  <a:lnTo>
                    <a:pt x="19" y="819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6071200" y="2050925"/>
              <a:ext cx="500" cy="21900"/>
            </a:xfrm>
            <a:custGeom>
              <a:avLst/>
              <a:gdLst/>
              <a:ahLst/>
              <a:cxnLst/>
              <a:rect l="l" t="t" r="r" b="b"/>
              <a:pathLst>
                <a:path w="20" h="876" extrusionOk="0">
                  <a:moveTo>
                    <a:pt x="19" y="1"/>
                  </a:moveTo>
                  <a:lnTo>
                    <a:pt x="0" y="19"/>
                  </a:lnTo>
                  <a:lnTo>
                    <a:pt x="0" y="838"/>
                  </a:lnTo>
                  <a:lnTo>
                    <a:pt x="19" y="87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6071675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37" y="0"/>
                  </a:moveTo>
                  <a:lnTo>
                    <a:pt x="0" y="19"/>
                  </a:lnTo>
                  <a:lnTo>
                    <a:pt x="0" y="893"/>
                  </a:lnTo>
                  <a:lnTo>
                    <a:pt x="37" y="91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6072600" y="2050000"/>
              <a:ext cx="475" cy="23750"/>
            </a:xfrm>
            <a:custGeom>
              <a:avLst/>
              <a:gdLst/>
              <a:ahLst/>
              <a:cxnLst/>
              <a:rect l="l" t="t" r="r" b="b"/>
              <a:pathLst>
                <a:path w="19" h="950" extrusionOk="0">
                  <a:moveTo>
                    <a:pt x="19" y="1"/>
                  </a:moveTo>
                  <a:lnTo>
                    <a:pt x="0" y="19"/>
                  </a:lnTo>
                  <a:lnTo>
                    <a:pt x="0" y="931"/>
                  </a:lnTo>
                  <a:lnTo>
                    <a:pt x="19" y="950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60730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9" y="0"/>
                  </a:moveTo>
                  <a:lnTo>
                    <a:pt x="1" y="38"/>
                  </a:lnTo>
                  <a:lnTo>
                    <a:pt x="1" y="987"/>
                  </a:lnTo>
                  <a:lnTo>
                    <a:pt x="19" y="1005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6073525" y="2048600"/>
              <a:ext cx="500" cy="26075"/>
            </a:xfrm>
            <a:custGeom>
              <a:avLst/>
              <a:gdLst/>
              <a:ahLst/>
              <a:cxnLst/>
              <a:rect l="l" t="t" r="r" b="b"/>
              <a:pathLst>
                <a:path w="20" h="1043" extrusionOk="0">
                  <a:moveTo>
                    <a:pt x="19" y="1"/>
                  </a:moveTo>
                  <a:lnTo>
                    <a:pt x="0" y="19"/>
                  </a:lnTo>
                  <a:lnTo>
                    <a:pt x="0" y="1024"/>
                  </a:lnTo>
                  <a:lnTo>
                    <a:pt x="19" y="1043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6074000" y="2048150"/>
              <a:ext cx="475" cy="27000"/>
            </a:xfrm>
            <a:custGeom>
              <a:avLst/>
              <a:gdLst/>
              <a:ahLst/>
              <a:cxnLst/>
              <a:rect l="l" t="t" r="r" b="b"/>
              <a:pathLst>
                <a:path w="19" h="1080" extrusionOk="0">
                  <a:moveTo>
                    <a:pt x="19" y="0"/>
                  </a:moveTo>
                  <a:lnTo>
                    <a:pt x="0" y="19"/>
                  </a:lnTo>
                  <a:lnTo>
                    <a:pt x="0" y="1061"/>
                  </a:lnTo>
                  <a:lnTo>
                    <a:pt x="19" y="108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6074450" y="2047675"/>
              <a:ext cx="500" cy="28400"/>
            </a:xfrm>
            <a:custGeom>
              <a:avLst/>
              <a:gdLst/>
              <a:ahLst/>
              <a:cxnLst/>
              <a:rect l="l" t="t" r="r" b="b"/>
              <a:pathLst>
                <a:path w="20" h="1136" extrusionOk="0">
                  <a:moveTo>
                    <a:pt x="19" y="1"/>
                  </a:moveTo>
                  <a:lnTo>
                    <a:pt x="1" y="19"/>
                  </a:lnTo>
                  <a:lnTo>
                    <a:pt x="1" y="1099"/>
                  </a:lnTo>
                  <a:lnTo>
                    <a:pt x="19" y="1136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60749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38" y="1"/>
                  </a:moveTo>
                  <a:lnTo>
                    <a:pt x="0" y="20"/>
                  </a:lnTo>
                  <a:lnTo>
                    <a:pt x="0" y="1155"/>
                  </a:lnTo>
                  <a:lnTo>
                    <a:pt x="38" y="1173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6075850" y="2046750"/>
              <a:ext cx="500" cy="30250"/>
            </a:xfrm>
            <a:custGeom>
              <a:avLst/>
              <a:gdLst/>
              <a:ahLst/>
              <a:cxnLst/>
              <a:rect l="l" t="t" r="r" b="b"/>
              <a:pathLst>
                <a:path w="20" h="1210" extrusionOk="0">
                  <a:moveTo>
                    <a:pt x="19" y="0"/>
                  </a:moveTo>
                  <a:lnTo>
                    <a:pt x="1" y="19"/>
                  </a:lnTo>
                  <a:lnTo>
                    <a:pt x="1" y="1191"/>
                  </a:lnTo>
                  <a:lnTo>
                    <a:pt x="19" y="121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6076325" y="2045825"/>
              <a:ext cx="475" cy="31650"/>
            </a:xfrm>
            <a:custGeom>
              <a:avLst/>
              <a:gdLst/>
              <a:ahLst/>
              <a:cxnLst/>
              <a:rect l="l" t="t" r="r" b="b"/>
              <a:pathLst>
                <a:path w="19" h="1266" extrusionOk="0">
                  <a:moveTo>
                    <a:pt x="19" y="0"/>
                  </a:moveTo>
                  <a:lnTo>
                    <a:pt x="0" y="37"/>
                  </a:lnTo>
                  <a:lnTo>
                    <a:pt x="0" y="1247"/>
                  </a:lnTo>
                  <a:lnTo>
                    <a:pt x="19" y="1266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607677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9" y="0"/>
                  </a:moveTo>
                  <a:lnTo>
                    <a:pt x="1" y="19"/>
                  </a:lnTo>
                  <a:lnTo>
                    <a:pt x="1" y="1285"/>
                  </a:lnTo>
                  <a:lnTo>
                    <a:pt x="19" y="130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6077250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19" y="1"/>
                  </a:moveTo>
                  <a:lnTo>
                    <a:pt x="0" y="19"/>
                  </a:lnTo>
                  <a:lnTo>
                    <a:pt x="0" y="1322"/>
                  </a:lnTo>
                  <a:lnTo>
                    <a:pt x="19" y="134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60777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20" y="0"/>
                  </a:moveTo>
                  <a:lnTo>
                    <a:pt x="1" y="19"/>
                  </a:lnTo>
                  <a:lnTo>
                    <a:pt x="1" y="1359"/>
                  </a:lnTo>
                  <a:lnTo>
                    <a:pt x="20" y="1396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60781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38" y="1"/>
                  </a:moveTo>
                  <a:lnTo>
                    <a:pt x="1" y="19"/>
                  </a:lnTo>
                  <a:lnTo>
                    <a:pt x="1" y="1415"/>
                  </a:lnTo>
                  <a:lnTo>
                    <a:pt x="38" y="1434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60791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9" y="0"/>
                  </a:moveTo>
                  <a:lnTo>
                    <a:pt x="1" y="19"/>
                  </a:lnTo>
                  <a:lnTo>
                    <a:pt x="1" y="1452"/>
                  </a:lnTo>
                  <a:lnTo>
                    <a:pt x="19" y="1470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6079575" y="2042550"/>
              <a:ext cx="500" cy="38175"/>
            </a:xfrm>
            <a:custGeom>
              <a:avLst/>
              <a:gdLst/>
              <a:ahLst/>
              <a:cxnLst/>
              <a:rect l="l" t="t" r="r" b="b"/>
              <a:pathLst>
                <a:path w="20" h="1527" extrusionOk="0">
                  <a:moveTo>
                    <a:pt x="19" y="1"/>
                  </a:moveTo>
                  <a:lnTo>
                    <a:pt x="0" y="38"/>
                  </a:lnTo>
                  <a:lnTo>
                    <a:pt x="0" y="1508"/>
                  </a:lnTo>
                  <a:lnTo>
                    <a:pt x="19" y="152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6080050" y="2042100"/>
              <a:ext cx="475" cy="39100"/>
            </a:xfrm>
            <a:custGeom>
              <a:avLst/>
              <a:gdLst/>
              <a:ahLst/>
              <a:cxnLst/>
              <a:rect l="l" t="t" r="r" b="b"/>
              <a:pathLst>
                <a:path w="19" h="1564" extrusionOk="0">
                  <a:moveTo>
                    <a:pt x="19" y="0"/>
                  </a:moveTo>
                  <a:lnTo>
                    <a:pt x="0" y="19"/>
                  </a:lnTo>
                  <a:lnTo>
                    <a:pt x="0" y="1545"/>
                  </a:lnTo>
                  <a:lnTo>
                    <a:pt x="19" y="1563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6080500" y="2041625"/>
              <a:ext cx="500" cy="40050"/>
            </a:xfrm>
            <a:custGeom>
              <a:avLst/>
              <a:gdLst/>
              <a:ahLst/>
              <a:cxnLst/>
              <a:rect l="l" t="t" r="r" b="b"/>
              <a:pathLst>
                <a:path w="20" h="1602" extrusionOk="0">
                  <a:moveTo>
                    <a:pt x="19" y="1"/>
                  </a:moveTo>
                  <a:lnTo>
                    <a:pt x="1" y="19"/>
                  </a:lnTo>
                  <a:lnTo>
                    <a:pt x="1" y="1582"/>
                  </a:lnTo>
                  <a:lnTo>
                    <a:pt x="19" y="1601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6080975" y="2041150"/>
              <a:ext cx="475" cy="41450"/>
            </a:xfrm>
            <a:custGeom>
              <a:avLst/>
              <a:gdLst/>
              <a:ahLst/>
              <a:cxnLst/>
              <a:rect l="l" t="t" r="r" b="b"/>
              <a:pathLst>
                <a:path w="19" h="1658" extrusionOk="0">
                  <a:moveTo>
                    <a:pt x="19" y="1"/>
                  </a:moveTo>
                  <a:lnTo>
                    <a:pt x="0" y="20"/>
                  </a:lnTo>
                  <a:lnTo>
                    <a:pt x="0" y="1620"/>
                  </a:lnTo>
                  <a:lnTo>
                    <a:pt x="19" y="165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6081425" y="2040700"/>
              <a:ext cx="975" cy="42350"/>
            </a:xfrm>
            <a:custGeom>
              <a:avLst/>
              <a:gdLst/>
              <a:ahLst/>
              <a:cxnLst/>
              <a:rect l="l" t="t" r="r" b="b"/>
              <a:pathLst>
                <a:path w="39" h="1694" extrusionOk="0">
                  <a:moveTo>
                    <a:pt x="38" y="0"/>
                  </a:moveTo>
                  <a:lnTo>
                    <a:pt x="1" y="19"/>
                  </a:lnTo>
                  <a:lnTo>
                    <a:pt x="1" y="1675"/>
                  </a:lnTo>
                  <a:lnTo>
                    <a:pt x="38" y="1694"/>
                  </a:lnTo>
                  <a:lnTo>
                    <a:pt x="38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6082375" y="2040225"/>
              <a:ext cx="475" cy="43300"/>
            </a:xfrm>
            <a:custGeom>
              <a:avLst/>
              <a:gdLst/>
              <a:ahLst/>
              <a:cxnLst/>
              <a:rect l="l" t="t" r="r" b="b"/>
              <a:pathLst>
                <a:path w="19" h="1732" extrusionOk="0">
                  <a:moveTo>
                    <a:pt x="19" y="1"/>
                  </a:moveTo>
                  <a:lnTo>
                    <a:pt x="0" y="19"/>
                  </a:lnTo>
                  <a:lnTo>
                    <a:pt x="0" y="1713"/>
                  </a:lnTo>
                  <a:lnTo>
                    <a:pt x="19" y="1732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6082825" y="2039300"/>
              <a:ext cx="500" cy="44700"/>
            </a:xfrm>
            <a:custGeom>
              <a:avLst/>
              <a:gdLst/>
              <a:ahLst/>
              <a:cxnLst/>
              <a:rect l="l" t="t" r="r" b="b"/>
              <a:pathLst>
                <a:path w="20" h="1788" extrusionOk="0">
                  <a:moveTo>
                    <a:pt x="19" y="1"/>
                  </a:moveTo>
                  <a:lnTo>
                    <a:pt x="1" y="38"/>
                  </a:lnTo>
                  <a:lnTo>
                    <a:pt x="1" y="1769"/>
                  </a:lnTo>
                  <a:lnTo>
                    <a:pt x="19" y="1787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6083300" y="2038825"/>
              <a:ext cx="475" cy="45625"/>
            </a:xfrm>
            <a:custGeom>
              <a:avLst/>
              <a:gdLst/>
              <a:ahLst/>
              <a:cxnLst/>
              <a:rect l="l" t="t" r="r" b="b"/>
              <a:pathLst>
                <a:path w="19" h="1825" extrusionOk="0">
                  <a:moveTo>
                    <a:pt x="19" y="1"/>
                  </a:moveTo>
                  <a:lnTo>
                    <a:pt x="0" y="20"/>
                  </a:lnTo>
                  <a:lnTo>
                    <a:pt x="0" y="1806"/>
                  </a:lnTo>
                  <a:lnTo>
                    <a:pt x="19" y="182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60837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20" y="0"/>
                  </a:moveTo>
                  <a:lnTo>
                    <a:pt x="1" y="19"/>
                  </a:lnTo>
                  <a:lnTo>
                    <a:pt x="1" y="1843"/>
                  </a:lnTo>
                  <a:lnTo>
                    <a:pt x="20" y="186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6084225" y="2037900"/>
              <a:ext cx="500" cy="47950"/>
            </a:xfrm>
            <a:custGeom>
              <a:avLst/>
              <a:gdLst/>
              <a:ahLst/>
              <a:cxnLst/>
              <a:rect l="l" t="t" r="r" b="b"/>
              <a:pathLst>
                <a:path w="20" h="1918" extrusionOk="0">
                  <a:moveTo>
                    <a:pt x="19" y="1"/>
                  </a:moveTo>
                  <a:lnTo>
                    <a:pt x="1" y="19"/>
                  </a:lnTo>
                  <a:lnTo>
                    <a:pt x="1" y="1880"/>
                  </a:lnTo>
                  <a:lnTo>
                    <a:pt x="19" y="1918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6084700" y="2037450"/>
              <a:ext cx="950" cy="48875"/>
            </a:xfrm>
            <a:custGeom>
              <a:avLst/>
              <a:gdLst/>
              <a:ahLst/>
              <a:cxnLst/>
              <a:rect l="l" t="t" r="r" b="b"/>
              <a:pathLst>
                <a:path w="38" h="1955" extrusionOk="0">
                  <a:moveTo>
                    <a:pt x="37" y="0"/>
                  </a:moveTo>
                  <a:lnTo>
                    <a:pt x="0" y="19"/>
                  </a:lnTo>
                  <a:lnTo>
                    <a:pt x="0" y="1936"/>
                  </a:lnTo>
                  <a:lnTo>
                    <a:pt x="37" y="1954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6085625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19" y="0"/>
                  </a:moveTo>
                  <a:lnTo>
                    <a:pt x="0" y="19"/>
                  </a:lnTo>
                  <a:lnTo>
                    <a:pt x="0" y="1973"/>
                  </a:lnTo>
                  <a:lnTo>
                    <a:pt x="19" y="199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608607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20" y="0"/>
                  </a:moveTo>
                  <a:lnTo>
                    <a:pt x="1" y="37"/>
                  </a:lnTo>
                  <a:lnTo>
                    <a:pt x="1" y="2029"/>
                  </a:lnTo>
                  <a:lnTo>
                    <a:pt x="20" y="2047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6086550" y="2035575"/>
              <a:ext cx="500" cy="52150"/>
            </a:xfrm>
            <a:custGeom>
              <a:avLst/>
              <a:gdLst/>
              <a:ahLst/>
              <a:cxnLst/>
              <a:rect l="l" t="t" r="r" b="b"/>
              <a:pathLst>
                <a:path w="20" h="2086" extrusionOk="0">
                  <a:moveTo>
                    <a:pt x="19" y="1"/>
                  </a:moveTo>
                  <a:lnTo>
                    <a:pt x="1" y="19"/>
                  </a:lnTo>
                  <a:lnTo>
                    <a:pt x="1" y="2066"/>
                  </a:lnTo>
                  <a:lnTo>
                    <a:pt x="19" y="2085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6087025" y="2035125"/>
              <a:ext cx="475" cy="53050"/>
            </a:xfrm>
            <a:custGeom>
              <a:avLst/>
              <a:gdLst/>
              <a:ahLst/>
              <a:cxnLst/>
              <a:rect l="l" t="t" r="r" b="b"/>
              <a:pathLst>
                <a:path w="19" h="2122" extrusionOk="0">
                  <a:moveTo>
                    <a:pt x="19" y="0"/>
                  </a:moveTo>
                  <a:lnTo>
                    <a:pt x="0" y="19"/>
                  </a:lnTo>
                  <a:lnTo>
                    <a:pt x="0" y="2103"/>
                  </a:lnTo>
                  <a:lnTo>
                    <a:pt x="19" y="212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608747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9" y="0"/>
                  </a:moveTo>
                  <a:lnTo>
                    <a:pt x="1" y="19"/>
                  </a:lnTo>
                  <a:lnTo>
                    <a:pt x="1" y="2141"/>
                  </a:lnTo>
                  <a:lnTo>
                    <a:pt x="19" y="2178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608795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38" y="1"/>
                  </a:moveTo>
                  <a:lnTo>
                    <a:pt x="0" y="19"/>
                  </a:lnTo>
                  <a:lnTo>
                    <a:pt x="0" y="2197"/>
                  </a:lnTo>
                  <a:lnTo>
                    <a:pt x="38" y="2215"/>
                  </a:lnTo>
                  <a:lnTo>
                    <a:pt x="38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6088875" y="2033725"/>
              <a:ext cx="500" cy="56325"/>
            </a:xfrm>
            <a:custGeom>
              <a:avLst/>
              <a:gdLst/>
              <a:ahLst/>
              <a:cxnLst/>
              <a:rect l="l" t="t" r="r" b="b"/>
              <a:pathLst>
                <a:path w="20" h="2253" extrusionOk="0">
                  <a:moveTo>
                    <a:pt x="19" y="0"/>
                  </a:moveTo>
                  <a:lnTo>
                    <a:pt x="1" y="19"/>
                  </a:lnTo>
                  <a:lnTo>
                    <a:pt x="1" y="2233"/>
                  </a:lnTo>
                  <a:lnTo>
                    <a:pt x="19" y="2252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6089350" y="2032775"/>
              <a:ext cx="475" cy="57725"/>
            </a:xfrm>
            <a:custGeom>
              <a:avLst/>
              <a:gdLst/>
              <a:ahLst/>
              <a:cxnLst/>
              <a:rect l="l" t="t" r="r" b="b"/>
              <a:pathLst>
                <a:path w="19" h="2309" extrusionOk="0">
                  <a:moveTo>
                    <a:pt x="19" y="1"/>
                  </a:moveTo>
                  <a:lnTo>
                    <a:pt x="0" y="38"/>
                  </a:lnTo>
                  <a:lnTo>
                    <a:pt x="0" y="2290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6089800" y="2032775"/>
              <a:ext cx="500" cy="58200"/>
            </a:xfrm>
            <a:custGeom>
              <a:avLst/>
              <a:gdLst/>
              <a:ahLst/>
              <a:cxnLst/>
              <a:rect l="l" t="t" r="r" b="b"/>
              <a:pathLst>
                <a:path w="20" h="2328" extrusionOk="0">
                  <a:moveTo>
                    <a:pt x="1" y="1"/>
                  </a:moveTo>
                  <a:lnTo>
                    <a:pt x="1" y="2309"/>
                  </a:lnTo>
                  <a:lnTo>
                    <a:pt x="19" y="2327"/>
                  </a:lnTo>
                  <a:lnTo>
                    <a:pt x="19" y="2309"/>
                  </a:lnTo>
                  <a:lnTo>
                    <a:pt x="1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6090275" y="2032775"/>
              <a:ext cx="500" cy="57725"/>
            </a:xfrm>
            <a:custGeom>
              <a:avLst/>
              <a:gdLst/>
              <a:ahLst/>
              <a:cxnLst/>
              <a:rect l="l" t="t" r="r" b="b"/>
              <a:pathLst>
                <a:path w="20" h="2309" extrusionOk="0">
                  <a:moveTo>
                    <a:pt x="0" y="1"/>
                  </a:moveTo>
                  <a:lnTo>
                    <a:pt x="0" y="2309"/>
                  </a:lnTo>
                  <a:lnTo>
                    <a:pt x="19" y="229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6090750" y="2033250"/>
              <a:ext cx="475" cy="56800"/>
            </a:xfrm>
            <a:custGeom>
              <a:avLst/>
              <a:gdLst/>
              <a:ahLst/>
              <a:cxnLst/>
              <a:rect l="l" t="t" r="r" b="b"/>
              <a:pathLst>
                <a:path w="19" h="2272" extrusionOk="0">
                  <a:moveTo>
                    <a:pt x="0" y="1"/>
                  </a:moveTo>
                  <a:lnTo>
                    <a:pt x="0" y="2271"/>
                  </a:lnTo>
                  <a:lnTo>
                    <a:pt x="19" y="2252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6091200" y="2034175"/>
              <a:ext cx="950" cy="55400"/>
            </a:xfrm>
            <a:custGeom>
              <a:avLst/>
              <a:gdLst/>
              <a:ahLst/>
              <a:cxnLst/>
              <a:rect l="l" t="t" r="r" b="b"/>
              <a:pathLst>
                <a:path w="38" h="2216" extrusionOk="0">
                  <a:moveTo>
                    <a:pt x="1" y="1"/>
                  </a:moveTo>
                  <a:lnTo>
                    <a:pt x="1" y="2215"/>
                  </a:lnTo>
                  <a:lnTo>
                    <a:pt x="38" y="2197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6092125" y="2034650"/>
              <a:ext cx="500" cy="54450"/>
            </a:xfrm>
            <a:custGeom>
              <a:avLst/>
              <a:gdLst/>
              <a:ahLst/>
              <a:cxnLst/>
              <a:rect l="l" t="t" r="r" b="b"/>
              <a:pathLst>
                <a:path w="20" h="2178" extrusionOk="0">
                  <a:moveTo>
                    <a:pt x="1" y="0"/>
                  </a:moveTo>
                  <a:lnTo>
                    <a:pt x="1" y="2178"/>
                  </a:lnTo>
                  <a:lnTo>
                    <a:pt x="20" y="214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6092600" y="2035125"/>
              <a:ext cx="500" cy="53050"/>
            </a:xfrm>
            <a:custGeom>
              <a:avLst/>
              <a:gdLst/>
              <a:ahLst/>
              <a:cxnLst/>
              <a:rect l="l" t="t" r="r" b="b"/>
              <a:pathLst>
                <a:path w="20" h="2122" extrusionOk="0">
                  <a:moveTo>
                    <a:pt x="1" y="0"/>
                  </a:moveTo>
                  <a:lnTo>
                    <a:pt x="1" y="2122"/>
                  </a:lnTo>
                  <a:lnTo>
                    <a:pt x="19" y="21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6093075" y="2035575"/>
              <a:ext cx="475" cy="52150"/>
            </a:xfrm>
            <a:custGeom>
              <a:avLst/>
              <a:gdLst/>
              <a:ahLst/>
              <a:cxnLst/>
              <a:rect l="l" t="t" r="r" b="b"/>
              <a:pathLst>
                <a:path w="19" h="2086" extrusionOk="0">
                  <a:moveTo>
                    <a:pt x="0" y="1"/>
                  </a:moveTo>
                  <a:lnTo>
                    <a:pt x="0" y="2085"/>
                  </a:lnTo>
                  <a:lnTo>
                    <a:pt x="19" y="206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6093525" y="2036050"/>
              <a:ext cx="500" cy="51200"/>
            </a:xfrm>
            <a:custGeom>
              <a:avLst/>
              <a:gdLst/>
              <a:ahLst/>
              <a:cxnLst/>
              <a:rect l="l" t="t" r="r" b="b"/>
              <a:pathLst>
                <a:path w="20" h="2048" extrusionOk="0">
                  <a:moveTo>
                    <a:pt x="1" y="0"/>
                  </a:moveTo>
                  <a:lnTo>
                    <a:pt x="1" y="2047"/>
                  </a:lnTo>
                  <a:lnTo>
                    <a:pt x="19" y="2029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6094000" y="2036975"/>
              <a:ext cx="475" cy="49800"/>
            </a:xfrm>
            <a:custGeom>
              <a:avLst/>
              <a:gdLst/>
              <a:ahLst/>
              <a:cxnLst/>
              <a:rect l="l" t="t" r="r" b="b"/>
              <a:pathLst>
                <a:path w="19" h="1992" extrusionOk="0">
                  <a:moveTo>
                    <a:pt x="0" y="0"/>
                  </a:moveTo>
                  <a:lnTo>
                    <a:pt x="0" y="1992"/>
                  </a:lnTo>
                  <a:lnTo>
                    <a:pt x="19" y="1973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6094450" y="2037450"/>
              <a:ext cx="975" cy="48875"/>
            </a:xfrm>
            <a:custGeom>
              <a:avLst/>
              <a:gdLst/>
              <a:ahLst/>
              <a:cxnLst/>
              <a:rect l="l" t="t" r="r" b="b"/>
              <a:pathLst>
                <a:path w="39" h="1955" extrusionOk="0">
                  <a:moveTo>
                    <a:pt x="1" y="0"/>
                  </a:moveTo>
                  <a:lnTo>
                    <a:pt x="1" y="1954"/>
                  </a:lnTo>
                  <a:lnTo>
                    <a:pt x="38" y="1936"/>
                  </a:lnTo>
                  <a:lnTo>
                    <a:pt x="38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6095400" y="2037900"/>
              <a:ext cx="475" cy="47950"/>
            </a:xfrm>
            <a:custGeom>
              <a:avLst/>
              <a:gdLst/>
              <a:ahLst/>
              <a:cxnLst/>
              <a:rect l="l" t="t" r="r" b="b"/>
              <a:pathLst>
                <a:path w="19" h="1918" extrusionOk="0">
                  <a:moveTo>
                    <a:pt x="0" y="1"/>
                  </a:moveTo>
                  <a:lnTo>
                    <a:pt x="0" y="1918"/>
                  </a:lnTo>
                  <a:lnTo>
                    <a:pt x="19" y="188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6095850" y="2038375"/>
              <a:ext cx="500" cy="46550"/>
            </a:xfrm>
            <a:custGeom>
              <a:avLst/>
              <a:gdLst/>
              <a:ahLst/>
              <a:cxnLst/>
              <a:rect l="l" t="t" r="r" b="b"/>
              <a:pathLst>
                <a:path w="20" h="1862" extrusionOk="0">
                  <a:moveTo>
                    <a:pt x="1" y="0"/>
                  </a:moveTo>
                  <a:lnTo>
                    <a:pt x="1" y="1861"/>
                  </a:lnTo>
                  <a:lnTo>
                    <a:pt x="19" y="184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6096325" y="2038825"/>
              <a:ext cx="500" cy="45625"/>
            </a:xfrm>
            <a:custGeom>
              <a:avLst/>
              <a:gdLst/>
              <a:ahLst/>
              <a:cxnLst/>
              <a:rect l="l" t="t" r="r" b="b"/>
              <a:pathLst>
                <a:path w="20" h="1825" extrusionOk="0">
                  <a:moveTo>
                    <a:pt x="0" y="1"/>
                  </a:moveTo>
                  <a:lnTo>
                    <a:pt x="0" y="1825"/>
                  </a:lnTo>
                  <a:lnTo>
                    <a:pt x="19" y="1806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6096800" y="2039300"/>
              <a:ext cx="475" cy="44700"/>
            </a:xfrm>
            <a:custGeom>
              <a:avLst/>
              <a:gdLst/>
              <a:ahLst/>
              <a:cxnLst/>
              <a:rect l="l" t="t" r="r" b="b"/>
              <a:pathLst>
                <a:path w="19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19" y="1769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6097250" y="2040225"/>
              <a:ext cx="500" cy="43300"/>
            </a:xfrm>
            <a:custGeom>
              <a:avLst/>
              <a:gdLst/>
              <a:ahLst/>
              <a:cxnLst/>
              <a:rect l="l" t="t" r="r" b="b"/>
              <a:pathLst>
                <a:path w="20" h="1732" extrusionOk="0">
                  <a:moveTo>
                    <a:pt x="1" y="1"/>
                  </a:moveTo>
                  <a:lnTo>
                    <a:pt x="1" y="1732"/>
                  </a:lnTo>
                  <a:lnTo>
                    <a:pt x="19" y="1713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6097725" y="2040700"/>
              <a:ext cx="950" cy="42350"/>
            </a:xfrm>
            <a:custGeom>
              <a:avLst/>
              <a:gdLst/>
              <a:ahLst/>
              <a:cxnLst/>
              <a:rect l="l" t="t" r="r" b="b"/>
              <a:pathLst>
                <a:path w="38" h="1694" extrusionOk="0">
                  <a:moveTo>
                    <a:pt x="0" y="0"/>
                  </a:moveTo>
                  <a:lnTo>
                    <a:pt x="0" y="1694"/>
                  </a:lnTo>
                  <a:lnTo>
                    <a:pt x="37" y="1675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6098650" y="2041150"/>
              <a:ext cx="500" cy="41450"/>
            </a:xfrm>
            <a:custGeom>
              <a:avLst/>
              <a:gdLst/>
              <a:ahLst/>
              <a:cxnLst/>
              <a:rect l="l" t="t" r="r" b="b"/>
              <a:pathLst>
                <a:path w="20" h="1658" extrusionOk="0">
                  <a:moveTo>
                    <a:pt x="0" y="1"/>
                  </a:moveTo>
                  <a:lnTo>
                    <a:pt x="0" y="1657"/>
                  </a:lnTo>
                  <a:lnTo>
                    <a:pt x="19" y="162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6099125" y="2041625"/>
              <a:ext cx="475" cy="40050"/>
            </a:xfrm>
            <a:custGeom>
              <a:avLst/>
              <a:gdLst/>
              <a:ahLst/>
              <a:cxnLst/>
              <a:rect l="l" t="t" r="r" b="b"/>
              <a:pathLst>
                <a:path w="19" h="1602" extrusionOk="0">
                  <a:moveTo>
                    <a:pt x="0" y="1"/>
                  </a:moveTo>
                  <a:lnTo>
                    <a:pt x="0" y="1601"/>
                  </a:lnTo>
                  <a:lnTo>
                    <a:pt x="19" y="158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6099575" y="2042100"/>
              <a:ext cx="500" cy="39100"/>
            </a:xfrm>
            <a:custGeom>
              <a:avLst/>
              <a:gdLst/>
              <a:ahLst/>
              <a:cxnLst/>
              <a:rect l="l" t="t" r="r" b="b"/>
              <a:pathLst>
                <a:path w="20" h="1564" extrusionOk="0">
                  <a:moveTo>
                    <a:pt x="1" y="0"/>
                  </a:moveTo>
                  <a:lnTo>
                    <a:pt x="1" y="1563"/>
                  </a:lnTo>
                  <a:lnTo>
                    <a:pt x="19" y="1545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6100050" y="2042550"/>
              <a:ext cx="475" cy="38175"/>
            </a:xfrm>
            <a:custGeom>
              <a:avLst/>
              <a:gdLst/>
              <a:ahLst/>
              <a:cxnLst/>
              <a:rect l="l" t="t" r="r" b="b"/>
              <a:pathLst>
                <a:path w="19" h="1527" extrusionOk="0">
                  <a:moveTo>
                    <a:pt x="0" y="1"/>
                  </a:moveTo>
                  <a:lnTo>
                    <a:pt x="0" y="1527"/>
                  </a:lnTo>
                  <a:lnTo>
                    <a:pt x="19" y="1508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6100500" y="2043500"/>
              <a:ext cx="500" cy="36775"/>
            </a:xfrm>
            <a:custGeom>
              <a:avLst/>
              <a:gdLst/>
              <a:ahLst/>
              <a:cxnLst/>
              <a:rect l="l" t="t" r="r" b="b"/>
              <a:pathLst>
                <a:path w="20" h="1471" extrusionOk="0">
                  <a:moveTo>
                    <a:pt x="1" y="0"/>
                  </a:moveTo>
                  <a:lnTo>
                    <a:pt x="1" y="1470"/>
                  </a:lnTo>
                  <a:lnTo>
                    <a:pt x="20" y="1452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6100975" y="2043950"/>
              <a:ext cx="950" cy="35850"/>
            </a:xfrm>
            <a:custGeom>
              <a:avLst/>
              <a:gdLst/>
              <a:ahLst/>
              <a:cxnLst/>
              <a:rect l="l" t="t" r="r" b="b"/>
              <a:pathLst>
                <a:path w="38" h="1434" extrusionOk="0">
                  <a:moveTo>
                    <a:pt x="1" y="1"/>
                  </a:moveTo>
                  <a:lnTo>
                    <a:pt x="1" y="1434"/>
                  </a:lnTo>
                  <a:lnTo>
                    <a:pt x="38" y="1415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6101900" y="2044425"/>
              <a:ext cx="500" cy="34925"/>
            </a:xfrm>
            <a:custGeom>
              <a:avLst/>
              <a:gdLst/>
              <a:ahLst/>
              <a:cxnLst/>
              <a:rect l="l" t="t" r="r" b="b"/>
              <a:pathLst>
                <a:path w="20" h="1397" extrusionOk="0">
                  <a:moveTo>
                    <a:pt x="1" y="0"/>
                  </a:moveTo>
                  <a:lnTo>
                    <a:pt x="1" y="1396"/>
                  </a:lnTo>
                  <a:lnTo>
                    <a:pt x="19" y="135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6102375" y="2044875"/>
              <a:ext cx="475" cy="33525"/>
            </a:xfrm>
            <a:custGeom>
              <a:avLst/>
              <a:gdLst/>
              <a:ahLst/>
              <a:cxnLst/>
              <a:rect l="l" t="t" r="r" b="b"/>
              <a:pathLst>
                <a:path w="19" h="1341" extrusionOk="0">
                  <a:moveTo>
                    <a:pt x="0" y="1"/>
                  </a:moveTo>
                  <a:lnTo>
                    <a:pt x="0" y="1341"/>
                  </a:lnTo>
                  <a:lnTo>
                    <a:pt x="19" y="132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6102825" y="2045350"/>
              <a:ext cx="500" cy="32600"/>
            </a:xfrm>
            <a:custGeom>
              <a:avLst/>
              <a:gdLst/>
              <a:ahLst/>
              <a:cxnLst/>
              <a:rect l="l" t="t" r="r" b="b"/>
              <a:pathLst>
                <a:path w="20" h="1304" extrusionOk="0">
                  <a:moveTo>
                    <a:pt x="1" y="0"/>
                  </a:moveTo>
                  <a:lnTo>
                    <a:pt x="1" y="1303"/>
                  </a:lnTo>
                  <a:lnTo>
                    <a:pt x="20" y="1285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6103300" y="2045825"/>
              <a:ext cx="500" cy="31650"/>
            </a:xfrm>
            <a:custGeom>
              <a:avLst/>
              <a:gdLst/>
              <a:ahLst/>
              <a:cxnLst/>
              <a:rect l="l" t="t" r="r" b="b"/>
              <a:pathLst>
                <a:path w="20" h="1266" extrusionOk="0">
                  <a:moveTo>
                    <a:pt x="1" y="0"/>
                  </a:moveTo>
                  <a:lnTo>
                    <a:pt x="1" y="1266"/>
                  </a:lnTo>
                  <a:lnTo>
                    <a:pt x="19" y="1247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6103775" y="2046750"/>
              <a:ext cx="475" cy="30250"/>
            </a:xfrm>
            <a:custGeom>
              <a:avLst/>
              <a:gdLst/>
              <a:ahLst/>
              <a:cxnLst/>
              <a:rect l="l" t="t" r="r" b="b"/>
              <a:pathLst>
                <a:path w="19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9" y="1191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6104225" y="2047200"/>
              <a:ext cx="950" cy="29350"/>
            </a:xfrm>
            <a:custGeom>
              <a:avLst/>
              <a:gdLst/>
              <a:ahLst/>
              <a:cxnLst/>
              <a:rect l="l" t="t" r="r" b="b"/>
              <a:pathLst>
                <a:path w="38" h="1174" extrusionOk="0">
                  <a:moveTo>
                    <a:pt x="1" y="1"/>
                  </a:moveTo>
                  <a:lnTo>
                    <a:pt x="1" y="1173"/>
                  </a:lnTo>
                  <a:lnTo>
                    <a:pt x="38" y="1155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6105175" y="2047675"/>
              <a:ext cx="475" cy="28400"/>
            </a:xfrm>
            <a:custGeom>
              <a:avLst/>
              <a:gdLst/>
              <a:ahLst/>
              <a:cxnLst/>
              <a:rect l="l" t="t" r="r" b="b"/>
              <a:pathLst>
                <a:path w="19" h="1136" extrusionOk="0">
                  <a:moveTo>
                    <a:pt x="0" y="1"/>
                  </a:moveTo>
                  <a:lnTo>
                    <a:pt x="0" y="1136"/>
                  </a:lnTo>
                  <a:lnTo>
                    <a:pt x="19" y="1099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6105625" y="2048150"/>
              <a:ext cx="500" cy="27000"/>
            </a:xfrm>
            <a:custGeom>
              <a:avLst/>
              <a:gdLst/>
              <a:ahLst/>
              <a:cxnLst/>
              <a:rect l="l" t="t" r="r" b="b"/>
              <a:pathLst>
                <a:path w="20" h="1080" extrusionOk="0">
                  <a:moveTo>
                    <a:pt x="1" y="0"/>
                  </a:moveTo>
                  <a:lnTo>
                    <a:pt x="1" y="1080"/>
                  </a:lnTo>
                  <a:lnTo>
                    <a:pt x="19" y="1061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6106100" y="2048600"/>
              <a:ext cx="475" cy="26075"/>
            </a:xfrm>
            <a:custGeom>
              <a:avLst/>
              <a:gdLst/>
              <a:ahLst/>
              <a:cxnLst/>
              <a:rect l="l" t="t" r="r" b="b"/>
              <a:pathLst>
                <a:path w="19" h="1043" extrusionOk="0">
                  <a:moveTo>
                    <a:pt x="0" y="1"/>
                  </a:moveTo>
                  <a:lnTo>
                    <a:pt x="0" y="1043"/>
                  </a:lnTo>
                  <a:lnTo>
                    <a:pt x="19" y="1024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6106550" y="2049075"/>
              <a:ext cx="500" cy="25150"/>
            </a:xfrm>
            <a:custGeom>
              <a:avLst/>
              <a:gdLst/>
              <a:ahLst/>
              <a:cxnLst/>
              <a:rect l="l" t="t" r="r" b="b"/>
              <a:pathLst>
                <a:path w="20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19" y="987"/>
                  </a:lnTo>
                  <a:lnTo>
                    <a:pt x="19" y="3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6107025" y="2050000"/>
              <a:ext cx="500" cy="23750"/>
            </a:xfrm>
            <a:custGeom>
              <a:avLst/>
              <a:gdLst/>
              <a:ahLst/>
              <a:cxnLst/>
              <a:rect l="l" t="t" r="r" b="b"/>
              <a:pathLst>
                <a:path w="20" h="950" extrusionOk="0">
                  <a:moveTo>
                    <a:pt x="0" y="1"/>
                  </a:moveTo>
                  <a:lnTo>
                    <a:pt x="0" y="950"/>
                  </a:lnTo>
                  <a:lnTo>
                    <a:pt x="19" y="931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6107500" y="2050475"/>
              <a:ext cx="950" cy="22825"/>
            </a:xfrm>
            <a:custGeom>
              <a:avLst/>
              <a:gdLst/>
              <a:ahLst/>
              <a:cxnLst/>
              <a:rect l="l" t="t" r="r" b="b"/>
              <a:pathLst>
                <a:path w="38" h="913" extrusionOk="0">
                  <a:moveTo>
                    <a:pt x="0" y="0"/>
                  </a:moveTo>
                  <a:lnTo>
                    <a:pt x="0" y="912"/>
                  </a:lnTo>
                  <a:lnTo>
                    <a:pt x="37" y="893"/>
                  </a:lnTo>
                  <a:lnTo>
                    <a:pt x="37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6108425" y="2050925"/>
              <a:ext cx="475" cy="21900"/>
            </a:xfrm>
            <a:custGeom>
              <a:avLst/>
              <a:gdLst/>
              <a:ahLst/>
              <a:cxnLst/>
              <a:rect l="l" t="t" r="r" b="b"/>
              <a:pathLst>
                <a:path w="19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9" y="838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6108875" y="2051400"/>
              <a:ext cx="500" cy="20500"/>
            </a:xfrm>
            <a:custGeom>
              <a:avLst/>
              <a:gdLst/>
              <a:ahLst/>
              <a:cxnLst/>
              <a:rect l="l" t="t" r="r" b="b"/>
              <a:pathLst>
                <a:path w="20" h="820" extrusionOk="0">
                  <a:moveTo>
                    <a:pt x="1" y="0"/>
                  </a:moveTo>
                  <a:lnTo>
                    <a:pt x="1" y="819"/>
                  </a:lnTo>
                  <a:lnTo>
                    <a:pt x="20" y="801"/>
                  </a:lnTo>
                  <a:lnTo>
                    <a:pt x="20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6109350" y="2051875"/>
              <a:ext cx="500" cy="19550"/>
            </a:xfrm>
            <a:custGeom>
              <a:avLst/>
              <a:gdLst/>
              <a:ahLst/>
              <a:cxnLst/>
              <a:rect l="l" t="t" r="r" b="b"/>
              <a:pathLst>
                <a:path w="2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19" y="76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6109825" y="2052325"/>
              <a:ext cx="475" cy="18650"/>
            </a:xfrm>
            <a:custGeom>
              <a:avLst/>
              <a:gdLst/>
              <a:ahLst/>
              <a:cxnLst/>
              <a:rect l="l" t="t" r="r" b="b"/>
              <a:pathLst>
                <a:path w="19" h="746" extrusionOk="0">
                  <a:moveTo>
                    <a:pt x="0" y="1"/>
                  </a:moveTo>
                  <a:lnTo>
                    <a:pt x="0" y="745"/>
                  </a:lnTo>
                  <a:lnTo>
                    <a:pt x="19" y="72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6110275" y="2053250"/>
              <a:ext cx="500" cy="17250"/>
            </a:xfrm>
            <a:custGeom>
              <a:avLst/>
              <a:gdLst/>
              <a:ahLst/>
              <a:cxnLst/>
              <a:rect l="l" t="t" r="r" b="b"/>
              <a:pathLst>
                <a:path w="20" h="690" extrusionOk="0">
                  <a:moveTo>
                    <a:pt x="1" y="1"/>
                  </a:moveTo>
                  <a:lnTo>
                    <a:pt x="1" y="689"/>
                  </a:lnTo>
                  <a:lnTo>
                    <a:pt x="19" y="671"/>
                  </a:lnTo>
                  <a:lnTo>
                    <a:pt x="19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6110750" y="2053725"/>
              <a:ext cx="950" cy="16300"/>
            </a:xfrm>
            <a:custGeom>
              <a:avLst/>
              <a:gdLst/>
              <a:ahLst/>
              <a:cxnLst/>
              <a:rect l="l" t="t" r="r" b="b"/>
              <a:pathLst>
                <a:path w="3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38" y="633"/>
                  </a:lnTo>
                  <a:lnTo>
                    <a:pt x="38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6111675" y="2054200"/>
              <a:ext cx="500" cy="15375"/>
            </a:xfrm>
            <a:custGeom>
              <a:avLst/>
              <a:gdLst/>
              <a:ahLst/>
              <a:cxnLst/>
              <a:rect l="l" t="t" r="r" b="b"/>
              <a:pathLst>
                <a:path w="20" h="615" extrusionOk="0">
                  <a:moveTo>
                    <a:pt x="1" y="0"/>
                  </a:moveTo>
                  <a:lnTo>
                    <a:pt x="1" y="614"/>
                  </a:lnTo>
                  <a:lnTo>
                    <a:pt x="19" y="57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6112150" y="2054650"/>
              <a:ext cx="475" cy="13975"/>
            </a:xfrm>
            <a:custGeom>
              <a:avLst/>
              <a:gdLst/>
              <a:ahLst/>
              <a:cxnLst/>
              <a:rect l="l" t="t" r="r" b="b"/>
              <a:pathLst>
                <a:path w="19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9" y="540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6112600" y="2055125"/>
              <a:ext cx="500" cy="13050"/>
            </a:xfrm>
            <a:custGeom>
              <a:avLst/>
              <a:gdLst/>
              <a:ahLst/>
              <a:cxnLst/>
              <a:rect l="l" t="t" r="r" b="b"/>
              <a:pathLst>
                <a:path w="20" h="522" extrusionOk="0">
                  <a:moveTo>
                    <a:pt x="1" y="0"/>
                  </a:moveTo>
                  <a:lnTo>
                    <a:pt x="1" y="521"/>
                  </a:lnTo>
                  <a:lnTo>
                    <a:pt x="19" y="503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6113075" y="2055575"/>
              <a:ext cx="475" cy="12125"/>
            </a:xfrm>
            <a:custGeom>
              <a:avLst/>
              <a:gdLst/>
              <a:ahLst/>
              <a:cxnLst/>
              <a:rect l="l" t="t" r="r" b="b"/>
              <a:pathLst>
                <a:path w="19" h="485" extrusionOk="0">
                  <a:moveTo>
                    <a:pt x="0" y="1"/>
                  </a:moveTo>
                  <a:lnTo>
                    <a:pt x="0" y="485"/>
                  </a:lnTo>
                  <a:lnTo>
                    <a:pt x="19" y="466"/>
                  </a:lnTo>
                  <a:lnTo>
                    <a:pt x="19" y="3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6113550" y="2056525"/>
              <a:ext cx="475" cy="10725"/>
            </a:xfrm>
            <a:custGeom>
              <a:avLst/>
              <a:gdLst/>
              <a:ahLst/>
              <a:cxnLst/>
              <a:rect l="l" t="t" r="r" b="b"/>
              <a:pathLst>
                <a:path w="19" h="429" extrusionOk="0">
                  <a:moveTo>
                    <a:pt x="0" y="0"/>
                  </a:moveTo>
                  <a:lnTo>
                    <a:pt x="0" y="428"/>
                  </a:lnTo>
                  <a:lnTo>
                    <a:pt x="19" y="410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6114000" y="2056975"/>
              <a:ext cx="950" cy="9800"/>
            </a:xfrm>
            <a:custGeom>
              <a:avLst/>
              <a:gdLst/>
              <a:ahLst/>
              <a:cxnLst/>
              <a:rect l="l" t="t" r="r" b="b"/>
              <a:pathLst>
                <a:path w="38" h="392" extrusionOk="0">
                  <a:moveTo>
                    <a:pt x="1" y="1"/>
                  </a:moveTo>
                  <a:lnTo>
                    <a:pt x="1" y="392"/>
                  </a:lnTo>
                  <a:lnTo>
                    <a:pt x="38" y="373"/>
                  </a:lnTo>
                  <a:lnTo>
                    <a:pt x="38" y="1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6114925" y="2057450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9" y="31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6115400" y="2057900"/>
              <a:ext cx="500" cy="7475"/>
            </a:xfrm>
            <a:custGeom>
              <a:avLst/>
              <a:gdLst/>
              <a:ahLst/>
              <a:cxnLst/>
              <a:rect l="l" t="t" r="r" b="b"/>
              <a:pathLst>
                <a:path w="20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9" y="280"/>
                  </a:lnTo>
                  <a:lnTo>
                    <a:pt x="19" y="20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6115875" y="2058375"/>
              <a:ext cx="475" cy="6550"/>
            </a:xfrm>
            <a:custGeom>
              <a:avLst/>
              <a:gdLst/>
              <a:ahLst/>
              <a:cxnLst/>
              <a:rect l="l" t="t" r="r" b="b"/>
              <a:pathLst>
                <a:path w="19" h="262" extrusionOk="0">
                  <a:moveTo>
                    <a:pt x="0" y="1"/>
                  </a:moveTo>
                  <a:lnTo>
                    <a:pt x="0" y="261"/>
                  </a:lnTo>
                  <a:lnTo>
                    <a:pt x="19" y="242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6116325" y="2058850"/>
              <a:ext cx="500" cy="5600"/>
            </a:xfrm>
            <a:custGeom>
              <a:avLst/>
              <a:gdLst/>
              <a:ahLst/>
              <a:cxnLst/>
              <a:rect l="l" t="t" r="r" b="b"/>
              <a:pathLst>
                <a:path w="20" h="224" extrusionOk="0">
                  <a:moveTo>
                    <a:pt x="1" y="0"/>
                  </a:moveTo>
                  <a:lnTo>
                    <a:pt x="1" y="223"/>
                  </a:lnTo>
                  <a:lnTo>
                    <a:pt x="19" y="205"/>
                  </a:lnTo>
                  <a:lnTo>
                    <a:pt x="19" y="37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6116800" y="2059775"/>
              <a:ext cx="475" cy="4200"/>
            </a:xfrm>
            <a:custGeom>
              <a:avLst/>
              <a:gdLst/>
              <a:ahLst/>
              <a:cxnLst/>
              <a:rect l="l" t="t" r="r" b="b"/>
              <a:pathLst>
                <a:path w="19" h="168" extrusionOk="0">
                  <a:moveTo>
                    <a:pt x="0" y="0"/>
                  </a:moveTo>
                  <a:lnTo>
                    <a:pt x="0" y="168"/>
                  </a:lnTo>
                  <a:lnTo>
                    <a:pt x="19" y="14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6117250" y="2060225"/>
              <a:ext cx="975" cy="3300"/>
            </a:xfrm>
            <a:custGeom>
              <a:avLst/>
              <a:gdLst/>
              <a:ahLst/>
              <a:cxnLst/>
              <a:rect l="l" t="t" r="r" b="b"/>
              <a:pathLst>
                <a:path w="39" h="132" extrusionOk="0">
                  <a:moveTo>
                    <a:pt x="1" y="1"/>
                  </a:moveTo>
                  <a:lnTo>
                    <a:pt x="1" y="131"/>
                  </a:lnTo>
                  <a:lnTo>
                    <a:pt x="38" y="113"/>
                  </a:lnTo>
                  <a:lnTo>
                    <a:pt x="38" y="20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6118200" y="2060700"/>
              <a:ext cx="475" cy="2350"/>
            </a:xfrm>
            <a:custGeom>
              <a:avLst/>
              <a:gdLst/>
              <a:ahLst/>
              <a:cxnLst/>
              <a:rect l="l" t="t" r="r" b="b"/>
              <a:pathLst>
                <a:path w="19" h="94" extrusionOk="0">
                  <a:moveTo>
                    <a:pt x="0" y="1"/>
                  </a:moveTo>
                  <a:lnTo>
                    <a:pt x="0" y="94"/>
                  </a:lnTo>
                  <a:lnTo>
                    <a:pt x="19" y="56"/>
                  </a:lnTo>
                  <a:lnTo>
                    <a:pt x="19" y="1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6118650" y="2061175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0"/>
                  </a:moveTo>
                  <a:lnTo>
                    <a:pt x="1" y="37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5774825" y="229985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7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13"/>
          <p:cNvSpPr txBox="1">
            <a:spLocks noGrp="1"/>
          </p:cNvSpPr>
          <p:nvPr>
            <p:ph type="title" idx="13"/>
          </p:nvPr>
        </p:nvSpPr>
        <p:spPr>
          <a:xfrm>
            <a:off x="5045351" y="3272625"/>
            <a:ext cx="2574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0" name="Google Shape;1320;p13"/>
          <p:cNvSpPr txBox="1">
            <a:spLocks noGrp="1"/>
          </p:cNvSpPr>
          <p:nvPr>
            <p:ph type="subTitle" idx="14"/>
          </p:nvPr>
        </p:nvSpPr>
        <p:spPr>
          <a:xfrm>
            <a:off x="5045342" y="3709900"/>
            <a:ext cx="257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6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7"/>
          <p:cNvSpPr/>
          <p:nvPr/>
        </p:nvSpPr>
        <p:spPr>
          <a:xfrm>
            <a:off x="7422442" y="3502766"/>
            <a:ext cx="823936" cy="823879"/>
          </a:xfrm>
          <a:custGeom>
            <a:avLst/>
            <a:gdLst/>
            <a:ahLst/>
            <a:cxnLst/>
            <a:rect l="l" t="t" r="r" b="b"/>
            <a:pathLst>
              <a:path w="14462" h="14461" extrusionOk="0">
                <a:moveTo>
                  <a:pt x="7222" y="0"/>
                </a:moveTo>
                <a:lnTo>
                  <a:pt x="1" y="7221"/>
                </a:lnTo>
                <a:lnTo>
                  <a:pt x="7222" y="14461"/>
                </a:lnTo>
                <a:lnTo>
                  <a:pt x="14461" y="7221"/>
                </a:lnTo>
                <a:lnTo>
                  <a:pt x="7222" y="0"/>
                </a:lnTo>
                <a:close/>
              </a:path>
            </a:pathLst>
          </a:custGeom>
          <a:gradFill>
            <a:gsLst>
              <a:gs pos="0">
                <a:srgbClr val="674EA7"/>
              </a:gs>
              <a:gs pos="100000">
                <a:srgbClr val="00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5" name="Google Shape;1435;p17"/>
          <p:cNvGrpSpPr/>
          <p:nvPr/>
        </p:nvGrpSpPr>
        <p:grpSpPr>
          <a:xfrm>
            <a:off x="5868426" y="-153461"/>
            <a:ext cx="3931972" cy="3255637"/>
            <a:chOff x="2210400" y="2558550"/>
            <a:chExt cx="971025" cy="804000"/>
          </a:xfrm>
        </p:grpSpPr>
        <p:sp>
          <p:nvSpPr>
            <p:cNvPr id="1436" name="Google Shape;1436;p1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17"/>
          <p:cNvGrpSpPr/>
          <p:nvPr/>
        </p:nvGrpSpPr>
        <p:grpSpPr>
          <a:xfrm>
            <a:off x="5637046" y="992950"/>
            <a:ext cx="1162705" cy="962710"/>
            <a:chOff x="2210400" y="2558550"/>
            <a:chExt cx="971025" cy="804000"/>
          </a:xfrm>
        </p:grpSpPr>
        <p:sp>
          <p:nvSpPr>
            <p:cNvPr id="1445" name="Google Shape;1445;p17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17"/>
          <p:cNvGrpSpPr/>
          <p:nvPr/>
        </p:nvGrpSpPr>
        <p:grpSpPr>
          <a:xfrm>
            <a:off x="7253149" y="3334154"/>
            <a:ext cx="1162531" cy="1161127"/>
            <a:chOff x="2651171" y="2397773"/>
            <a:chExt cx="2099568" cy="2097033"/>
          </a:xfrm>
        </p:grpSpPr>
        <p:sp>
          <p:nvSpPr>
            <p:cNvPr id="1454" name="Google Shape;1454;p1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17"/>
          <p:cNvGrpSpPr/>
          <p:nvPr/>
        </p:nvGrpSpPr>
        <p:grpSpPr>
          <a:xfrm>
            <a:off x="-1552190" y="1537709"/>
            <a:ext cx="4779359" cy="3901002"/>
            <a:chOff x="2556818" y="232872"/>
            <a:chExt cx="6486643" cy="5294519"/>
          </a:xfrm>
        </p:grpSpPr>
        <p:sp>
          <p:nvSpPr>
            <p:cNvPr id="1457" name="Google Shape;1457;p17"/>
            <p:cNvSpPr/>
            <p:nvPr/>
          </p:nvSpPr>
          <p:spPr>
            <a:xfrm>
              <a:off x="3969040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3835388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3704272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357329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4514207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4380556" y="232872"/>
              <a:ext cx="4529254" cy="4529254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4249440" y="232872"/>
              <a:ext cx="4529394" cy="4529254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4115789" y="232872"/>
              <a:ext cx="4531929" cy="4529254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2556818" y="3784276"/>
              <a:ext cx="1743115" cy="1743115"/>
            </a:xfrm>
            <a:custGeom>
              <a:avLst/>
              <a:gdLst/>
              <a:ahLst/>
              <a:cxnLst/>
              <a:rect l="l" t="t" r="r" b="b"/>
              <a:pathLst>
                <a:path w="12377" h="12377" extrusionOk="0">
                  <a:moveTo>
                    <a:pt x="6179" y="1"/>
                  </a:moveTo>
                  <a:lnTo>
                    <a:pt x="0" y="6179"/>
                  </a:lnTo>
                  <a:lnTo>
                    <a:pt x="6179" y="12377"/>
                  </a:lnTo>
                  <a:lnTo>
                    <a:pt x="12376" y="6179"/>
                  </a:lnTo>
                  <a:lnTo>
                    <a:pt x="6179" y="1"/>
                  </a:lnTo>
                  <a:close/>
                </a:path>
              </a:pathLst>
            </a:custGeom>
            <a:gradFill>
              <a:gsLst>
                <a:gs pos="0">
                  <a:srgbClr val="4E29AA"/>
                </a:gs>
                <a:gs pos="100000">
                  <a:srgbClr val="1F133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17"/>
          <p:cNvGrpSpPr/>
          <p:nvPr/>
        </p:nvGrpSpPr>
        <p:grpSpPr>
          <a:xfrm>
            <a:off x="1701728" y="4085003"/>
            <a:ext cx="1067211" cy="1065922"/>
            <a:chOff x="2651171" y="2397773"/>
            <a:chExt cx="2099568" cy="2097033"/>
          </a:xfrm>
        </p:grpSpPr>
        <p:sp>
          <p:nvSpPr>
            <p:cNvPr id="1467" name="Google Shape;1467;p17"/>
            <p:cNvSpPr/>
            <p:nvPr/>
          </p:nvSpPr>
          <p:spPr>
            <a:xfrm>
              <a:off x="2682577" y="2429319"/>
              <a:ext cx="2036756" cy="2036615"/>
            </a:xfrm>
            <a:custGeom>
              <a:avLst/>
              <a:gdLst/>
              <a:ahLst/>
              <a:cxnLst/>
              <a:rect l="l" t="t" r="r" b="b"/>
              <a:pathLst>
                <a:path w="14462" h="14461" extrusionOk="0">
                  <a:moveTo>
                    <a:pt x="7222" y="0"/>
                  </a:moveTo>
                  <a:lnTo>
                    <a:pt x="1" y="7221"/>
                  </a:lnTo>
                  <a:lnTo>
                    <a:pt x="7222" y="14461"/>
                  </a:lnTo>
                  <a:lnTo>
                    <a:pt x="14461" y="7221"/>
                  </a:lnTo>
                  <a:lnTo>
                    <a:pt x="7222" y="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7"/>
            <p:cNvSpPr/>
            <p:nvPr/>
          </p:nvSpPr>
          <p:spPr>
            <a:xfrm>
              <a:off x="2651171" y="2397773"/>
              <a:ext cx="2099568" cy="2097033"/>
            </a:xfrm>
            <a:custGeom>
              <a:avLst/>
              <a:gdLst/>
              <a:ahLst/>
              <a:cxnLst/>
              <a:rect l="l" t="t" r="r" b="b"/>
              <a:pathLst>
                <a:path w="14908" h="14890" extrusionOk="0">
                  <a:moveTo>
                    <a:pt x="447" y="7445"/>
                  </a:moveTo>
                  <a:lnTo>
                    <a:pt x="7445" y="14461"/>
                  </a:lnTo>
                  <a:lnTo>
                    <a:pt x="14461" y="7445"/>
                  </a:lnTo>
                  <a:lnTo>
                    <a:pt x="7445" y="429"/>
                  </a:lnTo>
                  <a:close/>
                  <a:moveTo>
                    <a:pt x="7445" y="14889"/>
                  </a:moveTo>
                  <a:lnTo>
                    <a:pt x="0" y="7445"/>
                  </a:lnTo>
                  <a:lnTo>
                    <a:pt x="7445" y="1"/>
                  </a:lnTo>
                  <a:lnTo>
                    <a:pt x="14908" y="7445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7"/>
            <p:cNvSpPr/>
            <p:nvPr/>
          </p:nvSpPr>
          <p:spPr>
            <a:xfrm>
              <a:off x="3033817" y="2780418"/>
              <a:ext cx="1334271" cy="1334271"/>
            </a:xfrm>
            <a:custGeom>
              <a:avLst/>
              <a:gdLst/>
              <a:ahLst/>
              <a:cxnLst/>
              <a:rect l="l" t="t" r="r" b="b"/>
              <a:pathLst>
                <a:path w="9474" h="9474" extrusionOk="0">
                  <a:moveTo>
                    <a:pt x="429" y="4728"/>
                  </a:moveTo>
                  <a:lnTo>
                    <a:pt x="4728" y="9027"/>
                  </a:lnTo>
                  <a:lnTo>
                    <a:pt x="9027" y="4728"/>
                  </a:lnTo>
                  <a:lnTo>
                    <a:pt x="4728" y="429"/>
                  </a:lnTo>
                  <a:close/>
                  <a:moveTo>
                    <a:pt x="4728" y="9474"/>
                  </a:moveTo>
                  <a:lnTo>
                    <a:pt x="1" y="4728"/>
                  </a:lnTo>
                  <a:lnTo>
                    <a:pt x="4728" y="1"/>
                  </a:lnTo>
                  <a:lnTo>
                    <a:pt x="9473" y="4728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00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17"/>
          <p:cNvSpPr txBox="1">
            <a:spLocks noGrp="1"/>
          </p:cNvSpPr>
          <p:nvPr>
            <p:ph type="title"/>
          </p:nvPr>
        </p:nvSpPr>
        <p:spPr>
          <a:xfrm>
            <a:off x="2074375" y="2993651"/>
            <a:ext cx="4658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1" name="Google Shape;1471;p17"/>
          <p:cNvSpPr txBox="1">
            <a:spLocks noGrp="1"/>
          </p:cNvSpPr>
          <p:nvPr>
            <p:ph type="subTitle" idx="1"/>
          </p:nvPr>
        </p:nvSpPr>
        <p:spPr>
          <a:xfrm>
            <a:off x="2074375" y="1438075"/>
            <a:ext cx="53850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Space Grotesk"/>
              <a:buNone/>
              <a:defRPr sz="33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osis"/>
              <a:buChar char="●"/>
              <a:defRPr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○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■"/>
              <a:defRPr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3" r:id="rId9"/>
    <p:sldLayoutId id="2147483664" r:id="rId10"/>
    <p:sldLayoutId id="2147483667" r:id="rId11"/>
    <p:sldLayoutId id="2147483669" r:id="rId12"/>
    <p:sldLayoutId id="2147483673" r:id="rId13"/>
    <p:sldLayoutId id="2147483678" r:id="rId14"/>
    <p:sldLayoutId id="2147483680" r:id="rId15"/>
    <p:sldLayoutId id="2147483691" r:id="rId16"/>
    <p:sldLayoutId id="2147483696" r:id="rId17"/>
    <p:sldLayoutId id="2147483701" r:id="rId18"/>
    <p:sldLayoutId id="2147483702" r:id="rId19"/>
    <p:sldLayoutId id="214748370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3265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1" Type="http://schemas.openxmlformats.org/officeDocument/2006/relationships/image" Target="../media/image40.png"/><Relationship Id="rId5" Type="http://schemas.openxmlformats.org/officeDocument/2006/relationships/image" Target="../media/image52.png"/><Relationship Id="rId10" Type="http://schemas.microsoft.com/office/2007/relationships/hdphoto" Target="../media/hdphoto1.wdp"/><Relationship Id="rId4" Type="http://schemas.openxmlformats.org/officeDocument/2006/relationships/image" Target="../media/image5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0.svg"/><Relationship Id="rId7" Type="http://schemas.openxmlformats.org/officeDocument/2006/relationships/image" Target="../media/image55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10" Type="http://schemas.openxmlformats.org/officeDocument/2006/relationships/image" Target="../media/image40.png"/><Relationship Id="rId4" Type="http://schemas.openxmlformats.org/officeDocument/2006/relationships/image" Target="../media/image5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svg"/><Relationship Id="rId11" Type="http://schemas.openxmlformats.org/officeDocument/2006/relationships/image" Target="../media/image40.png"/><Relationship Id="rId5" Type="http://schemas.openxmlformats.org/officeDocument/2006/relationships/image" Target="../media/image59.png"/><Relationship Id="rId10" Type="http://schemas.microsoft.com/office/2007/relationships/hdphoto" Target="../media/hdphoto1.wdp"/><Relationship Id="rId4" Type="http://schemas.openxmlformats.org/officeDocument/2006/relationships/image" Target="../media/image58.sv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svg"/><Relationship Id="rId11" Type="http://schemas.openxmlformats.org/officeDocument/2006/relationships/image" Target="../media/image40.png"/><Relationship Id="rId5" Type="http://schemas.openxmlformats.org/officeDocument/2006/relationships/image" Target="../media/image59.png"/><Relationship Id="rId10" Type="http://schemas.microsoft.com/office/2007/relationships/hdphoto" Target="../media/hdphoto1.wdp"/><Relationship Id="rId4" Type="http://schemas.openxmlformats.org/officeDocument/2006/relationships/image" Target="../media/image58.sv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7.sv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5.svg"/><Relationship Id="rId32" Type="http://schemas.openxmlformats.org/officeDocument/2006/relationships/image" Target="../media/image33.sv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3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svg"/><Relationship Id="rId35" Type="http://schemas.openxmlformats.org/officeDocument/2006/relationships/image" Target="../media/image36.png"/><Relationship Id="rId8" Type="http://schemas.openxmlformats.org/officeDocument/2006/relationships/image" Target="../media/image7.sv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198662" scaled="0"/>
        </a:gradFill>
        <a:effectLst/>
      </p:bgPr>
    </p:bg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61"/>
          <p:cNvSpPr txBox="1">
            <a:spLocks noGrp="1"/>
          </p:cNvSpPr>
          <p:nvPr>
            <p:ph type="ctrTitle"/>
          </p:nvPr>
        </p:nvSpPr>
        <p:spPr>
          <a:xfrm>
            <a:off x="682500" y="614500"/>
            <a:ext cx="5200800" cy="30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/>
              <a:t> Bối cảnh</a:t>
            </a:r>
            <a:r>
              <a:rPr lang="en" sz="58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0" b="1" dirty="0"/>
              <a:t>Bài toán</a:t>
            </a:r>
            <a:endParaRPr sz="4000" dirty="0"/>
          </a:p>
        </p:txBody>
      </p:sp>
      <p:sp>
        <p:nvSpPr>
          <p:cNvPr id="3647" name="Google Shape;3647;p61"/>
          <p:cNvSpPr txBox="1">
            <a:spLocks noGrp="1"/>
          </p:cNvSpPr>
          <p:nvPr>
            <p:ph type="subTitle" idx="1"/>
          </p:nvPr>
        </p:nvSpPr>
        <p:spPr>
          <a:xfrm>
            <a:off x="1028487" y="3220709"/>
            <a:ext cx="38085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Thời đại số hóa</a:t>
            </a:r>
            <a:endParaRPr dirty="0"/>
          </a:p>
        </p:txBody>
      </p:sp>
      <p:grpSp>
        <p:nvGrpSpPr>
          <p:cNvPr id="3648" name="Google Shape;3648;p61"/>
          <p:cNvGrpSpPr/>
          <p:nvPr/>
        </p:nvGrpSpPr>
        <p:grpSpPr>
          <a:xfrm>
            <a:off x="5765013" y="1711902"/>
            <a:ext cx="2570941" cy="3431439"/>
            <a:chOff x="763650" y="3098350"/>
            <a:chExt cx="548175" cy="731650"/>
          </a:xfrm>
        </p:grpSpPr>
        <p:sp>
          <p:nvSpPr>
            <p:cNvPr id="3649" name="Google Shape;3649;p61"/>
            <p:cNvSpPr/>
            <p:nvPr/>
          </p:nvSpPr>
          <p:spPr>
            <a:xfrm>
              <a:off x="836500" y="3388325"/>
              <a:ext cx="463800" cy="440750"/>
            </a:xfrm>
            <a:custGeom>
              <a:avLst/>
              <a:gdLst/>
              <a:ahLst/>
              <a:cxnLst/>
              <a:rect l="l" t="t" r="r" b="b"/>
              <a:pathLst>
                <a:path w="18552" h="17630" extrusionOk="0">
                  <a:moveTo>
                    <a:pt x="11415" y="1"/>
                  </a:moveTo>
                  <a:lnTo>
                    <a:pt x="11433" y="167"/>
                  </a:lnTo>
                  <a:lnTo>
                    <a:pt x="6399" y="167"/>
                  </a:lnTo>
                  <a:cubicBezTo>
                    <a:pt x="5182" y="167"/>
                    <a:pt x="4113" y="757"/>
                    <a:pt x="3430" y="1679"/>
                  </a:cubicBezTo>
                  <a:lnTo>
                    <a:pt x="3430" y="1642"/>
                  </a:lnTo>
                  <a:lnTo>
                    <a:pt x="517" y="6400"/>
                  </a:lnTo>
                  <a:lnTo>
                    <a:pt x="2010" y="6731"/>
                  </a:lnTo>
                  <a:lnTo>
                    <a:pt x="0" y="10346"/>
                  </a:lnTo>
                  <a:lnTo>
                    <a:pt x="2435" y="11544"/>
                  </a:lnTo>
                  <a:lnTo>
                    <a:pt x="2213" y="17630"/>
                  </a:lnTo>
                  <a:lnTo>
                    <a:pt x="15841" y="17630"/>
                  </a:lnTo>
                  <a:lnTo>
                    <a:pt x="15195" y="9184"/>
                  </a:lnTo>
                  <a:lnTo>
                    <a:pt x="18551" y="9461"/>
                  </a:lnTo>
                  <a:lnTo>
                    <a:pt x="17426" y="3228"/>
                  </a:lnTo>
                  <a:cubicBezTo>
                    <a:pt x="17408" y="3154"/>
                    <a:pt x="17390" y="3080"/>
                    <a:pt x="17371" y="3007"/>
                  </a:cubicBezTo>
                  <a:cubicBezTo>
                    <a:pt x="16873" y="1255"/>
                    <a:pt x="15214" y="56"/>
                    <a:pt x="13388" y="38"/>
                  </a:cubicBezTo>
                  <a:lnTo>
                    <a:pt x="114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61"/>
            <p:cNvSpPr/>
            <p:nvPr/>
          </p:nvSpPr>
          <p:spPr>
            <a:xfrm>
              <a:off x="895050" y="3486075"/>
              <a:ext cx="33675" cy="227300"/>
            </a:xfrm>
            <a:custGeom>
              <a:avLst/>
              <a:gdLst/>
              <a:ahLst/>
              <a:cxnLst/>
              <a:rect l="l" t="t" r="r" b="b"/>
              <a:pathLst>
                <a:path w="1347" h="9092" extrusionOk="0">
                  <a:moveTo>
                    <a:pt x="1310" y="0"/>
                  </a:moveTo>
                  <a:cubicBezTo>
                    <a:pt x="1273" y="0"/>
                    <a:pt x="1254" y="19"/>
                    <a:pt x="1254" y="37"/>
                  </a:cubicBezTo>
                  <a:lnTo>
                    <a:pt x="0" y="9036"/>
                  </a:lnTo>
                  <a:cubicBezTo>
                    <a:pt x="0" y="9054"/>
                    <a:pt x="19" y="9091"/>
                    <a:pt x="37" y="9091"/>
                  </a:cubicBezTo>
                  <a:cubicBezTo>
                    <a:pt x="74" y="9091"/>
                    <a:pt x="93" y="9073"/>
                    <a:pt x="93" y="9054"/>
                  </a:cubicBezTo>
                  <a:lnTo>
                    <a:pt x="1346" y="55"/>
                  </a:lnTo>
                  <a:cubicBezTo>
                    <a:pt x="1346" y="37"/>
                    <a:pt x="1328" y="0"/>
                    <a:pt x="1310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61"/>
            <p:cNvSpPr/>
            <p:nvPr/>
          </p:nvSpPr>
          <p:spPr>
            <a:xfrm>
              <a:off x="967875" y="3415525"/>
              <a:ext cx="158150" cy="414475"/>
            </a:xfrm>
            <a:custGeom>
              <a:avLst/>
              <a:gdLst/>
              <a:ahLst/>
              <a:cxnLst/>
              <a:rect l="l" t="t" r="r" b="b"/>
              <a:pathLst>
                <a:path w="6326" h="16579" extrusionOk="0">
                  <a:moveTo>
                    <a:pt x="6326" y="1"/>
                  </a:moveTo>
                  <a:lnTo>
                    <a:pt x="1181" y="702"/>
                  </a:lnTo>
                  <a:lnTo>
                    <a:pt x="1" y="16578"/>
                  </a:lnTo>
                  <a:lnTo>
                    <a:pt x="6289" y="16542"/>
                  </a:lnTo>
                  <a:lnTo>
                    <a:pt x="5515" y="886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61"/>
            <p:cNvSpPr/>
            <p:nvPr/>
          </p:nvSpPr>
          <p:spPr>
            <a:xfrm>
              <a:off x="836500" y="3501275"/>
              <a:ext cx="85775" cy="136950"/>
            </a:xfrm>
            <a:custGeom>
              <a:avLst/>
              <a:gdLst/>
              <a:ahLst/>
              <a:cxnLst/>
              <a:rect l="l" t="t" r="r" b="b"/>
              <a:pathLst>
                <a:path w="3431" h="5478" extrusionOk="0">
                  <a:moveTo>
                    <a:pt x="572" y="1"/>
                  </a:moveTo>
                  <a:cubicBezTo>
                    <a:pt x="259" y="1"/>
                    <a:pt x="0" y="259"/>
                    <a:pt x="0" y="572"/>
                  </a:cubicBezTo>
                  <a:lnTo>
                    <a:pt x="0" y="4906"/>
                  </a:lnTo>
                  <a:cubicBezTo>
                    <a:pt x="0" y="5219"/>
                    <a:pt x="259" y="5477"/>
                    <a:pt x="572" y="5477"/>
                  </a:cubicBezTo>
                  <a:lnTo>
                    <a:pt x="2877" y="5477"/>
                  </a:lnTo>
                  <a:cubicBezTo>
                    <a:pt x="3191" y="5477"/>
                    <a:pt x="3430" y="5219"/>
                    <a:pt x="3430" y="4906"/>
                  </a:cubicBezTo>
                  <a:lnTo>
                    <a:pt x="3430" y="572"/>
                  </a:lnTo>
                  <a:cubicBezTo>
                    <a:pt x="3430" y="259"/>
                    <a:pt x="3191" y="1"/>
                    <a:pt x="28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61"/>
            <p:cNvSpPr/>
            <p:nvPr/>
          </p:nvSpPr>
          <p:spPr>
            <a:xfrm>
              <a:off x="763650" y="3532175"/>
              <a:ext cx="144325" cy="127725"/>
            </a:xfrm>
            <a:custGeom>
              <a:avLst/>
              <a:gdLst/>
              <a:ahLst/>
              <a:cxnLst/>
              <a:rect l="l" t="t" r="r" b="b"/>
              <a:pathLst>
                <a:path w="5773" h="5109" extrusionOk="0">
                  <a:moveTo>
                    <a:pt x="3136" y="0"/>
                  </a:moveTo>
                  <a:cubicBezTo>
                    <a:pt x="3062" y="19"/>
                    <a:pt x="3007" y="55"/>
                    <a:pt x="2951" y="92"/>
                  </a:cubicBezTo>
                  <a:cubicBezTo>
                    <a:pt x="2435" y="443"/>
                    <a:pt x="1107" y="1715"/>
                    <a:pt x="1107" y="1715"/>
                  </a:cubicBezTo>
                  <a:cubicBezTo>
                    <a:pt x="738" y="2065"/>
                    <a:pt x="480" y="2545"/>
                    <a:pt x="314" y="3024"/>
                  </a:cubicBezTo>
                  <a:cubicBezTo>
                    <a:pt x="167" y="3485"/>
                    <a:pt x="1" y="4112"/>
                    <a:pt x="277" y="4536"/>
                  </a:cubicBezTo>
                  <a:cubicBezTo>
                    <a:pt x="443" y="4776"/>
                    <a:pt x="702" y="4924"/>
                    <a:pt x="978" y="5016"/>
                  </a:cubicBezTo>
                  <a:cubicBezTo>
                    <a:pt x="1199" y="5080"/>
                    <a:pt x="1425" y="5108"/>
                    <a:pt x="1649" y="5108"/>
                  </a:cubicBezTo>
                  <a:cubicBezTo>
                    <a:pt x="1873" y="5108"/>
                    <a:pt x="2094" y="5080"/>
                    <a:pt x="2306" y="5034"/>
                  </a:cubicBezTo>
                  <a:cubicBezTo>
                    <a:pt x="2712" y="4961"/>
                    <a:pt x="3080" y="4795"/>
                    <a:pt x="3449" y="4610"/>
                  </a:cubicBezTo>
                  <a:cubicBezTo>
                    <a:pt x="3818" y="4444"/>
                    <a:pt x="4224" y="4315"/>
                    <a:pt x="4592" y="4168"/>
                  </a:cubicBezTo>
                  <a:cubicBezTo>
                    <a:pt x="5017" y="4020"/>
                    <a:pt x="5219" y="3467"/>
                    <a:pt x="4888" y="3393"/>
                  </a:cubicBezTo>
                  <a:cubicBezTo>
                    <a:pt x="5238" y="3375"/>
                    <a:pt x="5607" y="3209"/>
                    <a:pt x="5533" y="2785"/>
                  </a:cubicBezTo>
                  <a:cubicBezTo>
                    <a:pt x="5515" y="2545"/>
                    <a:pt x="5349" y="2490"/>
                    <a:pt x="5146" y="2471"/>
                  </a:cubicBezTo>
                  <a:cubicBezTo>
                    <a:pt x="5478" y="2434"/>
                    <a:pt x="5773" y="2342"/>
                    <a:pt x="5736" y="1992"/>
                  </a:cubicBezTo>
                  <a:cubicBezTo>
                    <a:pt x="5753" y="1635"/>
                    <a:pt x="5488" y="1528"/>
                    <a:pt x="5201" y="1528"/>
                  </a:cubicBezTo>
                  <a:cubicBezTo>
                    <a:pt x="5176" y="1528"/>
                    <a:pt x="5152" y="1529"/>
                    <a:pt x="5127" y="1531"/>
                  </a:cubicBezTo>
                  <a:cubicBezTo>
                    <a:pt x="5349" y="1475"/>
                    <a:pt x="5533" y="1365"/>
                    <a:pt x="5515" y="1107"/>
                  </a:cubicBezTo>
                  <a:cubicBezTo>
                    <a:pt x="5444" y="744"/>
                    <a:pt x="5199" y="636"/>
                    <a:pt x="4900" y="636"/>
                  </a:cubicBezTo>
                  <a:cubicBezTo>
                    <a:pt x="4576" y="636"/>
                    <a:pt x="4189" y="763"/>
                    <a:pt x="3892" y="830"/>
                  </a:cubicBezTo>
                  <a:cubicBezTo>
                    <a:pt x="3615" y="922"/>
                    <a:pt x="3375" y="996"/>
                    <a:pt x="3154" y="1051"/>
                  </a:cubicBezTo>
                  <a:cubicBezTo>
                    <a:pt x="3265" y="812"/>
                    <a:pt x="3375" y="553"/>
                    <a:pt x="3394" y="277"/>
                  </a:cubicBezTo>
                  <a:cubicBezTo>
                    <a:pt x="3394" y="203"/>
                    <a:pt x="3394" y="92"/>
                    <a:pt x="3320" y="37"/>
                  </a:cubicBezTo>
                  <a:cubicBezTo>
                    <a:pt x="3283" y="0"/>
                    <a:pt x="3191" y="0"/>
                    <a:pt x="3136" y="0"/>
                  </a:cubicBezTo>
                  <a:close/>
                </a:path>
              </a:pathLst>
            </a:custGeom>
            <a:solidFill>
              <a:srgbClr val="FE9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61"/>
            <p:cNvSpPr/>
            <p:nvPr/>
          </p:nvSpPr>
          <p:spPr>
            <a:xfrm>
              <a:off x="811600" y="3546925"/>
              <a:ext cx="35525" cy="24000"/>
            </a:xfrm>
            <a:custGeom>
              <a:avLst/>
              <a:gdLst/>
              <a:ahLst/>
              <a:cxnLst/>
              <a:rect l="l" t="t" r="r" b="b"/>
              <a:pathLst>
                <a:path w="1421" h="960" extrusionOk="0">
                  <a:moveTo>
                    <a:pt x="1421" y="0"/>
                  </a:moveTo>
                  <a:cubicBezTo>
                    <a:pt x="1181" y="74"/>
                    <a:pt x="1" y="959"/>
                    <a:pt x="1" y="959"/>
                  </a:cubicBezTo>
                  <a:lnTo>
                    <a:pt x="1236" y="4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61"/>
            <p:cNvSpPr/>
            <p:nvPr/>
          </p:nvSpPr>
          <p:spPr>
            <a:xfrm>
              <a:off x="871525" y="3568575"/>
              <a:ext cx="24475" cy="8325"/>
            </a:xfrm>
            <a:custGeom>
              <a:avLst/>
              <a:gdLst/>
              <a:ahLst/>
              <a:cxnLst/>
              <a:rect l="l" t="t" r="r" b="b"/>
              <a:pathLst>
                <a:path w="979" h="333" extrusionOk="0">
                  <a:moveTo>
                    <a:pt x="923" y="1"/>
                  </a:moveTo>
                  <a:cubicBezTo>
                    <a:pt x="794" y="1"/>
                    <a:pt x="112" y="204"/>
                    <a:pt x="38" y="241"/>
                  </a:cubicBezTo>
                  <a:cubicBezTo>
                    <a:pt x="19" y="241"/>
                    <a:pt x="1" y="278"/>
                    <a:pt x="1" y="296"/>
                  </a:cubicBezTo>
                  <a:cubicBezTo>
                    <a:pt x="19" y="314"/>
                    <a:pt x="38" y="333"/>
                    <a:pt x="56" y="333"/>
                  </a:cubicBezTo>
                  <a:lnTo>
                    <a:pt x="75" y="333"/>
                  </a:lnTo>
                  <a:cubicBezTo>
                    <a:pt x="370" y="241"/>
                    <a:pt x="849" y="93"/>
                    <a:pt x="941" y="93"/>
                  </a:cubicBezTo>
                  <a:cubicBezTo>
                    <a:pt x="960" y="93"/>
                    <a:pt x="978" y="75"/>
                    <a:pt x="978" y="38"/>
                  </a:cubicBezTo>
                  <a:cubicBezTo>
                    <a:pt x="978" y="19"/>
                    <a:pt x="960" y="1"/>
                    <a:pt x="923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61"/>
            <p:cNvSpPr/>
            <p:nvPr/>
          </p:nvSpPr>
          <p:spPr>
            <a:xfrm>
              <a:off x="875225" y="3592375"/>
              <a:ext cx="20300" cy="7575"/>
            </a:xfrm>
            <a:custGeom>
              <a:avLst/>
              <a:gdLst/>
              <a:ahLst/>
              <a:cxnLst/>
              <a:rect l="l" t="t" r="r" b="b"/>
              <a:pathLst>
                <a:path w="812" h="303" extrusionOk="0">
                  <a:moveTo>
                    <a:pt x="764" y="1"/>
                  </a:moveTo>
                  <a:cubicBezTo>
                    <a:pt x="756" y="1"/>
                    <a:pt x="748" y="3"/>
                    <a:pt x="738" y="8"/>
                  </a:cubicBezTo>
                  <a:lnTo>
                    <a:pt x="56" y="211"/>
                  </a:lnTo>
                  <a:cubicBezTo>
                    <a:pt x="19" y="211"/>
                    <a:pt x="0" y="248"/>
                    <a:pt x="19" y="266"/>
                  </a:cubicBezTo>
                  <a:cubicBezTo>
                    <a:pt x="19" y="284"/>
                    <a:pt x="37" y="303"/>
                    <a:pt x="56" y="303"/>
                  </a:cubicBezTo>
                  <a:lnTo>
                    <a:pt x="74" y="303"/>
                  </a:lnTo>
                  <a:lnTo>
                    <a:pt x="775" y="100"/>
                  </a:lnTo>
                  <a:cubicBezTo>
                    <a:pt x="793" y="100"/>
                    <a:pt x="812" y="63"/>
                    <a:pt x="812" y="45"/>
                  </a:cubicBezTo>
                  <a:cubicBezTo>
                    <a:pt x="798" y="18"/>
                    <a:pt x="785" y="1"/>
                    <a:pt x="764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61"/>
            <p:cNvSpPr/>
            <p:nvPr/>
          </p:nvSpPr>
          <p:spPr>
            <a:xfrm>
              <a:off x="875225" y="3615600"/>
              <a:ext cx="12000" cy="5100"/>
            </a:xfrm>
            <a:custGeom>
              <a:avLst/>
              <a:gdLst/>
              <a:ahLst/>
              <a:cxnLst/>
              <a:rect l="l" t="t" r="r" b="b"/>
              <a:pathLst>
                <a:path w="480" h="204" extrusionOk="0">
                  <a:moveTo>
                    <a:pt x="406" y="1"/>
                  </a:moveTo>
                  <a:lnTo>
                    <a:pt x="37" y="111"/>
                  </a:lnTo>
                  <a:cubicBezTo>
                    <a:pt x="0" y="111"/>
                    <a:pt x="0" y="148"/>
                    <a:pt x="0" y="167"/>
                  </a:cubicBezTo>
                  <a:cubicBezTo>
                    <a:pt x="0" y="185"/>
                    <a:pt x="19" y="204"/>
                    <a:pt x="56" y="204"/>
                  </a:cubicBezTo>
                  <a:lnTo>
                    <a:pt x="443" y="111"/>
                  </a:lnTo>
                  <a:cubicBezTo>
                    <a:pt x="461" y="93"/>
                    <a:pt x="480" y="75"/>
                    <a:pt x="480" y="38"/>
                  </a:cubicBezTo>
                  <a:cubicBezTo>
                    <a:pt x="461" y="19"/>
                    <a:pt x="443" y="1"/>
                    <a:pt x="406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61"/>
            <p:cNvSpPr/>
            <p:nvPr/>
          </p:nvSpPr>
          <p:spPr>
            <a:xfrm>
              <a:off x="847100" y="3522200"/>
              <a:ext cx="166900" cy="147700"/>
            </a:xfrm>
            <a:custGeom>
              <a:avLst/>
              <a:gdLst/>
              <a:ahLst/>
              <a:cxnLst/>
              <a:rect l="l" t="t" r="r" b="b"/>
              <a:pathLst>
                <a:path w="6676" h="5908" extrusionOk="0">
                  <a:moveTo>
                    <a:pt x="3018" y="1"/>
                  </a:moveTo>
                  <a:cubicBezTo>
                    <a:pt x="2971" y="1"/>
                    <a:pt x="2924" y="14"/>
                    <a:pt x="2877" y="49"/>
                  </a:cubicBezTo>
                  <a:cubicBezTo>
                    <a:pt x="2803" y="104"/>
                    <a:pt x="2785" y="215"/>
                    <a:pt x="2803" y="325"/>
                  </a:cubicBezTo>
                  <a:cubicBezTo>
                    <a:pt x="2803" y="639"/>
                    <a:pt x="2933" y="934"/>
                    <a:pt x="3043" y="1211"/>
                  </a:cubicBezTo>
                  <a:cubicBezTo>
                    <a:pt x="2785" y="1137"/>
                    <a:pt x="2508" y="1045"/>
                    <a:pt x="2213" y="934"/>
                  </a:cubicBezTo>
                  <a:cubicBezTo>
                    <a:pt x="1867" y="835"/>
                    <a:pt x="1408" y="666"/>
                    <a:pt x="1029" y="666"/>
                  </a:cubicBezTo>
                  <a:cubicBezTo>
                    <a:pt x="703" y="666"/>
                    <a:pt x="436" y="791"/>
                    <a:pt x="351" y="1192"/>
                  </a:cubicBezTo>
                  <a:cubicBezTo>
                    <a:pt x="314" y="1487"/>
                    <a:pt x="535" y="1616"/>
                    <a:pt x="775" y="1690"/>
                  </a:cubicBezTo>
                  <a:cubicBezTo>
                    <a:pt x="742" y="1688"/>
                    <a:pt x="710" y="1687"/>
                    <a:pt x="678" y="1687"/>
                  </a:cubicBezTo>
                  <a:cubicBezTo>
                    <a:pt x="347" y="1687"/>
                    <a:pt x="56" y="1784"/>
                    <a:pt x="56" y="2188"/>
                  </a:cubicBezTo>
                  <a:cubicBezTo>
                    <a:pt x="1" y="2594"/>
                    <a:pt x="351" y="2704"/>
                    <a:pt x="720" y="2759"/>
                  </a:cubicBezTo>
                  <a:cubicBezTo>
                    <a:pt x="480" y="2759"/>
                    <a:pt x="296" y="2833"/>
                    <a:pt x="259" y="3110"/>
                  </a:cubicBezTo>
                  <a:cubicBezTo>
                    <a:pt x="167" y="3589"/>
                    <a:pt x="591" y="3774"/>
                    <a:pt x="996" y="3829"/>
                  </a:cubicBezTo>
                  <a:cubicBezTo>
                    <a:pt x="609" y="3903"/>
                    <a:pt x="812" y="4530"/>
                    <a:pt x="1291" y="4714"/>
                  </a:cubicBezTo>
                  <a:lnTo>
                    <a:pt x="3855" y="5821"/>
                  </a:lnTo>
                  <a:cubicBezTo>
                    <a:pt x="3988" y="5883"/>
                    <a:pt x="4159" y="5908"/>
                    <a:pt x="4345" y="5908"/>
                  </a:cubicBezTo>
                  <a:cubicBezTo>
                    <a:pt x="4931" y="5908"/>
                    <a:pt x="5677" y="5665"/>
                    <a:pt x="5957" y="5581"/>
                  </a:cubicBezTo>
                  <a:cubicBezTo>
                    <a:pt x="6049" y="5544"/>
                    <a:pt x="6104" y="5507"/>
                    <a:pt x="6160" y="5433"/>
                  </a:cubicBezTo>
                  <a:cubicBezTo>
                    <a:pt x="6676" y="4659"/>
                    <a:pt x="6233" y="3091"/>
                    <a:pt x="5367" y="2022"/>
                  </a:cubicBezTo>
                  <a:cubicBezTo>
                    <a:pt x="5367" y="2022"/>
                    <a:pt x="3891" y="528"/>
                    <a:pt x="3301" y="123"/>
                  </a:cubicBezTo>
                  <a:cubicBezTo>
                    <a:pt x="3246" y="86"/>
                    <a:pt x="3172" y="30"/>
                    <a:pt x="3099" y="12"/>
                  </a:cubicBezTo>
                  <a:cubicBezTo>
                    <a:pt x="3072" y="5"/>
                    <a:pt x="3045" y="1"/>
                    <a:pt x="3018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61"/>
            <p:cNvSpPr/>
            <p:nvPr/>
          </p:nvSpPr>
          <p:spPr>
            <a:xfrm>
              <a:off x="918550" y="3539075"/>
              <a:ext cx="39675" cy="28625"/>
            </a:xfrm>
            <a:custGeom>
              <a:avLst/>
              <a:gdLst/>
              <a:ahLst/>
              <a:cxnLst/>
              <a:rect l="l" t="t" r="r" b="b"/>
              <a:pathLst>
                <a:path w="1587" h="1145" extrusionOk="0">
                  <a:moveTo>
                    <a:pt x="1" y="1"/>
                  </a:moveTo>
                  <a:lnTo>
                    <a:pt x="185" y="536"/>
                  </a:lnTo>
                  <a:lnTo>
                    <a:pt x="1587" y="1144"/>
                  </a:lnTo>
                  <a:cubicBezTo>
                    <a:pt x="1587" y="1144"/>
                    <a:pt x="259" y="93"/>
                    <a:pt x="1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61"/>
            <p:cNvSpPr/>
            <p:nvPr/>
          </p:nvSpPr>
          <p:spPr>
            <a:xfrm>
              <a:off x="861850" y="3562125"/>
              <a:ext cx="27700" cy="10175"/>
            </a:xfrm>
            <a:custGeom>
              <a:avLst/>
              <a:gdLst/>
              <a:ahLst/>
              <a:cxnLst/>
              <a:rect l="l" t="t" r="r" b="b"/>
              <a:pathLst>
                <a:path w="1108" h="407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75"/>
                    <a:pt x="19" y="93"/>
                    <a:pt x="38" y="93"/>
                  </a:cubicBezTo>
                  <a:cubicBezTo>
                    <a:pt x="167" y="111"/>
                    <a:pt x="794" y="314"/>
                    <a:pt x="1033" y="388"/>
                  </a:cubicBezTo>
                  <a:cubicBezTo>
                    <a:pt x="1033" y="406"/>
                    <a:pt x="1033" y="406"/>
                    <a:pt x="1033" y="406"/>
                  </a:cubicBezTo>
                  <a:cubicBezTo>
                    <a:pt x="1070" y="406"/>
                    <a:pt x="1089" y="388"/>
                    <a:pt x="1089" y="370"/>
                  </a:cubicBezTo>
                  <a:cubicBezTo>
                    <a:pt x="1107" y="333"/>
                    <a:pt x="1089" y="314"/>
                    <a:pt x="1052" y="296"/>
                  </a:cubicBezTo>
                  <a:cubicBezTo>
                    <a:pt x="978" y="277"/>
                    <a:pt x="203" y="1"/>
                    <a:pt x="56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61"/>
            <p:cNvSpPr/>
            <p:nvPr/>
          </p:nvSpPr>
          <p:spPr>
            <a:xfrm>
              <a:off x="861850" y="3589600"/>
              <a:ext cx="22150" cy="8975"/>
            </a:xfrm>
            <a:custGeom>
              <a:avLst/>
              <a:gdLst/>
              <a:ahLst/>
              <a:cxnLst/>
              <a:rect l="l" t="t" r="r" b="b"/>
              <a:pathLst>
                <a:path w="886" h="359" extrusionOk="0">
                  <a:moveTo>
                    <a:pt x="46" y="1"/>
                  </a:moveTo>
                  <a:cubicBezTo>
                    <a:pt x="27" y="1"/>
                    <a:pt x="14" y="14"/>
                    <a:pt x="1" y="27"/>
                  </a:cubicBezTo>
                  <a:cubicBezTo>
                    <a:pt x="1" y="63"/>
                    <a:pt x="1" y="82"/>
                    <a:pt x="38" y="100"/>
                  </a:cubicBezTo>
                  <a:lnTo>
                    <a:pt x="830" y="359"/>
                  </a:lnTo>
                  <a:cubicBezTo>
                    <a:pt x="867" y="359"/>
                    <a:pt x="886" y="340"/>
                    <a:pt x="886" y="322"/>
                  </a:cubicBezTo>
                  <a:cubicBezTo>
                    <a:pt x="886" y="285"/>
                    <a:pt x="886" y="266"/>
                    <a:pt x="849" y="248"/>
                  </a:cubicBezTo>
                  <a:lnTo>
                    <a:pt x="74" y="8"/>
                  </a:lnTo>
                  <a:cubicBezTo>
                    <a:pt x="64" y="3"/>
                    <a:pt x="54" y="1"/>
                    <a:pt x="46" y="1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61"/>
            <p:cNvSpPr/>
            <p:nvPr/>
          </p:nvSpPr>
          <p:spPr>
            <a:xfrm>
              <a:off x="870625" y="3616350"/>
              <a:ext cx="13375" cy="5725"/>
            </a:xfrm>
            <a:custGeom>
              <a:avLst/>
              <a:gdLst/>
              <a:ahLst/>
              <a:cxnLst/>
              <a:rect l="l" t="t" r="r" b="b"/>
              <a:pathLst>
                <a:path w="535" h="229" extrusionOk="0">
                  <a:moveTo>
                    <a:pt x="38" y="0"/>
                  </a:moveTo>
                  <a:cubicBezTo>
                    <a:pt x="20" y="0"/>
                    <a:pt x="0" y="18"/>
                    <a:pt x="0" y="45"/>
                  </a:cubicBezTo>
                  <a:cubicBezTo>
                    <a:pt x="0" y="63"/>
                    <a:pt x="0" y="100"/>
                    <a:pt x="37" y="100"/>
                  </a:cubicBezTo>
                  <a:lnTo>
                    <a:pt x="461" y="229"/>
                  </a:lnTo>
                  <a:lnTo>
                    <a:pt x="479" y="229"/>
                  </a:lnTo>
                  <a:cubicBezTo>
                    <a:pt x="498" y="229"/>
                    <a:pt x="516" y="211"/>
                    <a:pt x="516" y="192"/>
                  </a:cubicBezTo>
                  <a:cubicBezTo>
                    <a:pt x="535" y="174"/>
                    <a:pt x="516" y="137"/>
                    <a:pt x="479" y="137"/>
                  </a:cubicBezTo>
                  <a:lnTo>
                    <a:pt x="55" y="8"/>
                  </a:lnTo>
                  <a:cubicBezTo>
                    <a:pt x="50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FD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61"/>
            <p:cNvSpPr/>
            <p:nvPr/>
          </p:nvSpPr>
          <p:spPr>
            <a:xfrm>
              <a:off x="961425" y="3581750"/>
              <a:ext cx="350400" cy="190750"/>
            </a:xfrm>
            <a:custGeom>
              <a:avLst/>
              <a:gdLst/>
              <a:ahLst/>
              <a:cxnLst/>
              <a:rect l="l" t="t" r="r" b="b"/>
              <a:pathLst>
                <a:path w="14016" h="7630" extrusionOk="0">
                  <a:moveTo>
                    <a:pt x="1826" y="1"/>
                  </a:moveTo>
                  <a:cubicBezTo>
                    <a:pt x="1682" y="1"/>
                    <a:pt x="1539" y="88"/>
                    <a:pt x="1476" y="230"/>
                  </a:cubicBezTo>
                  <a:lnTo>
                    <a:pt x="93" y="3623"/>
                  </a:lnTo>
                  <a:cubicBezTo>
                    <a:pt x="1" y="3844"/>
                    <a:pt x="111" y="4102"/>
                    <a:pt x="333" y="4195"/>
                  </a:cubicBezTo>
                  <a:lnTo>
                    <a:pt x="6344" y="6518"/>
                  </a:lnTo>
                  <a:lnTo>
                    <a:pt x="8686" y="7422"/>
                  </a:lnTo>
                  <a:cubicBezTo>
                    <a:pt x="9184" y="7570"/>
                    <a:pt x="9681" y="7629"/>
                    <a:pt x="10157" y="7629"/>
                  </a:cubicBezTo>
                  <a:cubicBezTo>
                    <a:pt x="10334" y="7629"/>
                    <a:pt x="10508" y="7621"/>
                    <a:pt x="10678" y="7606"/>
                  </a:cubicBezTo>
                  <a:cubicBezTo>
                    <a:pt x="12614" y="7385"/>
                    <a:pt x="14015" y="5983"/>
                    <a:pt x="13923" y="4176"/>
                  </a:cubicBezTo>
                  <a:lnTo>
                    <a:pt x="13499" y="1336"/>
                  </a:lnTo>
                  <a:lnTo>
                    <a:pt x="7838" y="1152"/>
                  </a:lnTo>
                  <a:lnTo>
                    <a:pt x="7653" y="1650"/>
                  </a:lnTo>
                  <a:lnTo>
                    <a:pt x="2509" y="193"/>
                  </a:lnTo>
                  <a:lnTo>
                    <a:pt x="1900" y="9"/>
                  </a:lnTo>
                  <a:cubicBezTo>
                    <a:pt x="1876" y="3"/>
                    <a:pt x="1851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61"/>
            <p:cNvSpPr/>
            <p:nvPr/>
          </p:nvSpPr>
          <p:spPr>
            <a:xfrm>
              <a:off x="1006600" y="3586375"/>
              <a:ext cx="19400" cy="50925"/>
            </a:xfrm>
            <a:custGeom>
              <a:avLst/>
              <a:gdLst/>
              <a:ahLst/>
              <a:cxnLst/>
              <a:rect l="l" t="t" r="r" b="b"/>
              <a:pathLst>
                <a:path w="776" h="2037" extrusionOk="0">
                  <a:moveTo>
                    <a:pt x="700" y="0"/>
                  </a:moveTo>
                  <a:cubicBezTo>
                    <a:pt x="683" y="0"/>
                    <a:pt x="665" y="13"/>
                    <a:pt x="665" y="27"/>
                  </a:cubicBezTo>
                  <a:lnTo>
                    <a:pt x="19" y="1981"/>
                  </a:lnTo>
                  <a:cubicBezTo>
                    <a:pt x="1" y="2000"/>
                    <a:pt x="19" y="2037"/>
                    <a:pt x="38" y="2037"/>
                  </a:cubicBezTo>
                  <a:lnTo>
                    <a:pt x="56" y="2037"/>
                  </a:lnTo>
                  <a:cubicBezTo>
                    <a:pt x="75" y="2037"/>
                    <a:pt x="93" y="2037"/>
                    <a:pt x="112" y="2018"/>
                  </a:cubicBezTo>
                  <a:lnTo>
                    <a:pt x="757" y="63"/>
                  </a:lnTo>
                  <a:cubicBezTo>
                    <a:pt x="775" y="45"/>
                    <a:pt x="757" y="8"/>
                    <a:pt x="720" y="8"/>
                  </a:cubicBezTo>
                  <a:cubicBezTo>
                    <a:pt x="715" y="3"/>
                    <a:pt x="708" y="0"/>
                    <a:pt x="700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61"/>
            <p:cNvSpPr/>
            <p:nvPr/>
          </p:nvSpPr>
          <p:spPr>
            <a:xfrm>
              <a:off x="976650" y="3662175"/>
              <a:ext cx="11075" cy="11075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222" y="111"/>
                  </a:moveTo>
                  <a:cubicBezTo>
                    <a:pt x="277" y="111"/>
                    <a:pt x="332" y="166"/>
                    <a:pt x="332" y="222"/>
                  </a:cubicBezTo>
                  <a:cubicBezTo>
                    <a:pt x="332" y="295"/>
                    <a:pt x="277" y="351"/>
                    <a:pt x="222" y="351"/>
                  </a:cubicBezTo>
                  <a:cubicBezTo>
                    <a:pt x="148" y="351"/>
                    <a:pt x="92" y="295"/>
                    <a:pt x="92" y="222"/>
                  </a:cubicBezTo>
                  <a:cubicBezTo>
                    <a:pt x="92" y="166"/>
                    <a:pt x="148" y="111"/>
                    <a:pt x="222" y="111"/>
                  </a:cubicBezTo>
                  <a:close/>
                  <a:moveTo>
                    <a:pt x="222" y="0"/>
                  </a:moveTo>
                  <a:cubicBezTo>
                    <a:pt x="92" y="0"/>
                    <a:pt x="0" y="111"/>
                    <a:pt x="0" y="222"/>
                  </a:cubicBezTo>
                  <a:cubicBezTo>
                    <a:pt x="0" y="351"/>
                    <a:pt x="92" y="443"/>
                    <a:pt x="222" y="443"/>
                  </a:cubicBezTo>
                  <a:cubicBezTo>
                    <a:pt x="332" y="443"/>
                    <a:pt x="443" y="351"/>
                    <a:pt x="443" y="222"/>
                  </a:cubicBezTo>
                  <a:cubicBezTo>
                    <a:pt x="443" y="111"/>
                    <a:pt x="332" y="0"/>
                    <a:pt x="222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61"/>
            <p:cNvSpPr/>
            <p:nvPr/>
          </p:nvSpPr>
          <p:spPr>
            <a:xfrm>
              <a:off x="1104350" y="3608225"/>
              <a:ext cx="106500" cy="30925"/>
            </a:xfrm>
            <a:custGeom>
              <a:avLst/>
              <a:gdLst/>
              <a:ahLst/>
              <a:cxnLst/>
              <a:rect l="l" t="t" r="r" b="b"/>
              <a:pathLst>
                <a:path w="4260" h="1237" extrusionOk="0">
                  <a:moveTo>
                    <a:pt x="74" y="1"/>
                  </a:moveTo>
                  <a:cubicBezTo>
                    <a:pt x="56" y="1"/>
                    <a:pt x="19" y="19"/>
                    <a:pt x="19" y="38"/>
                  </a:cubicBezTo>
                  <a:cubicBezTo>
                    <a:pt x="0" y="75"/>
                    <a:pt x="19" y="93"/>
                    <a:pt x="56" y="111"/>
                  </a:cubicBezTo>
                  <a:cubicBezTo>
                    <a:pt x="92" y="111"/>
                    <a:pt x="4020" y="1199"/>
                    <a:pt x="4205" y="1236"/>
                  </a:cubicBezTo>
                  <a:cubicBezTo>
                    <a:pt x="4223" y="1236"/>
                    <a:pt x="4260" y="1236"/>
                    <a:pt x="4260" y="1199"/>
                  </a:cubicBezTo>
                  <a:cubicBezTo>
                    <a:pt x="4260" y="1181"/>
                    <a:pt x="4241" y="1144"/>
                    <a:pt x="4223" y="1144"/>
                  </a:cubicBezTo>
                  <a:cubicBezTo>
                    <a:pt x="4186" y="1126"/>
                    <a:pt x="129" y="19"/>
                    <a:pt x="74" y="1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61"/>
            <p:cNvSpPr/>
            <p:nvPr/>
          </p:nvSpPr>
          <p:spPr>
            <a:xfrm>
              <a:off x="1169350" y="3530775"/>
              <a:ext cx="6475" cy="99150"/>
            </a:xfrm>
            <a:custGeom>
              <a:avLst/>
              <a:gdLst/>
              <a:ahLst/>
              <a:cxnLst/>
              <a:rect l="l" t="t" r="r" b="b"/>
              <a:pathLst>
                <a:path w="259" h="3966" extrusionOk="0">
                  <a:moveTo>
                    <a:pt x="37" y="1"/>
                  </a:moveTo>
                  <a:cubicBezTo>
                    <a:pt x="19" y="1"/>
                    <a:pt x="0" y="38"/>
                    <a:pt x="0" y="56"/>
                  </a:cubicBezTo>
                  <a:lnTo>
                    <a:pt x="148" y="3910"/>
                  </a:lnTo>
                  <a:cubicBezTo>
                    <a:pt x="148" y="3929"/>
                    <a:pt x="185" y="3965"/>
                    <a:pt x="203" y="3965"/>
                  </a:cubicBezTo>
                  <a:cubicBezTo>
                    <a:pt x="240" y="3965"/>
                    <a:pt x="258" y="3929"/>
                    <a:pt x="258" y="3910"/>
                  </a:cubicBezTo>
                  <a:lnTo>
                    <a:pt x="92" y="56"/>
                  </a:lnTo>
                  <a:cubicBezTo>
                    <a:pt x="92" y="19"/>
                    <a:pt x="74" y="1"/>
                    <a:pt x="37" y="1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61"/>
            <p:cNvSpPr/>
            <p:nvPr/>
          </p:nvSpPr>
          <p:spPr>
            <a:xfrm>
              <a:off x="960975" y="3661050"/>
              <a:ext cx="22600" cy="31575"/>
            </a:xfrm>
            <a:custGeom>
              <a:avLst/>
              <a:gdLst/>
              <a:ahLst/>
              <a:cxnLst/>
              <a:rect l="l" t="t" r="r" b="b"/>
              <a:pathLst>
                <a:path w="904" h="1263" extrusionOk="0">
                  <a:moveTo>
                    <a:pt x="275" y="1"/>
                  </a:moveTo>
                  <a:cubicBezTo>
                    <a:pt x="257" y="1"/>
                    <a:pt x="235" y="14"/>
                    <a:pt x="222" y="27"/>
                  </a:cubicBezTo>
                  <a:lnTo>
                    <a:pt x="37" y="488"/>
                  </a:lnTo>
                  <a:cubicBezTo>
                    <a:pt x="0" y="598"/>
                    <a:pt x="0" y="709"/>
                    <a:pt x="56" y="820"/>
                  </a:cubicBezTo>
                  <a:cubicBezTo>
                    <a:pt x="93" y="930"/>
                    <a:pt x="185" y="1004"/>
                    <a:pt x="295" y="1041"/>
                  </a:cubicBezTo>
                  <a:lnTo>
                    <a:pt x="830" y="1244"/>
                  </a:lnTo>
                  <a:cubicBezTo>
                    <a:pt x="830" y="1262"/>
                    <a:pt x="830" y="1262"/>
                    <a:pt x="849" y="1262"/>
                  </a:cubicBezTo>
                  <a:cubicBezTo>
                    <a:pt x="867" y="1262"/>
                    <a:pt x="885" y="1244"/>
                    <a:pt x="885" y="1225"/>
                  </a:cubicBezTo>
                  <a:cubicBezTo>
                    <a:pt x="904" y="1207"/>
                    <a:pt x="885" y="1170"/>
                    <a:pt x="867" y="1152"/>
                  </a:cubicBezTo>
                  <a:lnTo>
                    <a:pt x="332" y="949"/>
                  </a:lnTo>
                  <a:cubicBezTo>
                    <a:pt x="240" y="930"/>
                    <a:pt x="185" y="857"/>
                    <a:pt x="148" y="783"/>
                  </a:cubicBezTo>
                  <a:cubicBezTo>
                    <a:pt x="111" y="691"/>
                    <a:pt x="111" y="598"/>
                    <a:pt x="129" y="525"/>
                  </a:cubicBezTo>
                  <a:lnTo>
                    <a:pt x="314" y="64"/>
                  </a:lnTo>
                  <a:cubicBezTo>
                    <a:pt x="332" y="45"/>
                    <a:pt x="314" y="8"/>
                    <a:pt x="295" y="8"/>
                  </a:cubicBezTo>
                  <a:cubicBezTo>
                    <a:pt x="290" y="3"/>
                    <a:pt x="283" y="1"/>
                    <a:pt x="275" y="1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61"/>
            <p:cNvSpPr/>
            <p:nvPr/>
          </p:nvSpPr>
          <p:spPr>
            <a:xfrm>
              <a:off x="1109425" y="3739900"/>
              <a:ext cx="120325" cy="34325"/>
            </a:xfrm>
            <a:custGeom>
              <a:avLst/>
              <a:gdLst/>
              <a:ahLst/>
              <a:cxnLst/>
              <a:rect l="l" t="t" r="r" b="b"/>
              <a:pathLst>
                <a:path w="4813" h="1373" extrusionOk="0">
                  <a:moveTo>
                    <a:pt x="46" y="0"/>
                  </a:moveTo>
                  <a:cubicBezTo>
                    <a:pt x="26" y="0"/>
                    <a:pt x="13" y="13"/>
                    <a:pt x="0" y="26"/>
                  </a:cubicBezTo>
                  <a:cubicBezTo>
                    <a:pt x="0" y="63"/>
                    <a:pt x="0" y="81"/>
                    <a:pt x="37" y="100"/>
                  </a:cubicBezTo>
                  <a:lnTo>
                    <a:pt x="2619" y="1077"/>
                  </a:lnTo>
                  <a:cubicBezTo>
                    <a:pt x="3098" y="1262"/>
                    <a:pt x="3633" y="1372"/>
                    <a:pt x="4149" y="1372"/>
                  </a:cubicBezTo>
                  <a:cubicBezTo>
                    <a:pt x="4352" y="1372"/>
                    <a:pt x="4555" y="1354"/>
                    <a:pt x="4758" y="1317"/>
                  </a:cubicBezTo>
                  <a:cubicBezTo>
                    <a:pt x="4776" y="1317"/>
                    <a:pt x="4813" y="1298"/>
                    <a:pt x="4795" y="1262"/>
                  </a:cubicBezTo>
                  <a:cubicBezTo>
                    <a:pt x="4795" y="1243"/>
                    <a:pt x="4776" y="1225"/>
                    <a:pt x="4739" y="1225"/>
                  </a:cubicBezTo>
                  <a:cubicBezTo>
                    <a:pt x="4547" y="1250"/>
                    <a:pt x="4354" y="1263"/>
                    <a:pt x="4161" y="1263"/>
                  </a:cubicBezTo>
                  <a:cubicBezTo>
                    <a:pt x="3649" y="1263"/>
                    <a:pt x="3138" y="1173"/>
                    <a:pt x="2655" y="985"/>
                  </a:cubicBezTo>
                  <a:lnTo>
                    <a:pt x="74" y="8"/>
                  </a:lnTo>
                  <a:cubicBezTo>
                    <a:pt x="63" y="2"/>
                    <a:pt x="54" y="0"/>
                    <a:pt x="46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1"/>
            <p:cNvSpPr/>
            <p:nvPr/>
          </p:nvSpPr>
          <p:spPr>
            <a:xfrm>
              <a:off x="904975" y="3098350"/>
              <a:ext cx="217825" cy="118525"/>
            </a:xfrm>
            <a:custGeom>
              <a:avLst/>
              <a:gdLst/>
              <a:ahLst/>
              <a:cxnLst/>
              <a:rect l="l" t="t" r="r" b="b"/>
              <a:pathLst>
                <a:path w="8713" h="4741" extrusionOk="0">
                  <a:moveTo>
                    <a:pt x="4914" y="1"/>
                  </a:moveTo>
                  <a:cubicBezTo>
                    <a:pt x="4416" y="1"/>
                    <a:pt x="3937" y="185"/>
                    <a:pt x="3568" y="499"/>
                  </a:cubicBezTo>
                  <a:cubicBezTo>
                    <a:pt x="3531" y="480"/>
                    <a:pt x="3494" y="480"/>
                    <a:pt x="3457" y="480"/>
                  </a:cubicBezTo>
                  <a:cubicBezTo>
                    <a:pt x="2959" y="480"/>
                    <a:pt x="2554" y="739"/>
                    <a:pt x="2314" y="1126"/>
                  </a:cubicBezTo>
                  <a:cubicBezTo>
                    <a:pt x="2074" y="1052"/>
                    <a:pt x="1853" y="960"/>
                    <a:pt x="1650" y="886"/>
                  </a:cubicBezTo>
                  <a:cubicBezTo>
                    <a:pt x="1601" y="865"/>
                    <a:pt x="1551" y="855"/>
                    <a:pt x="1502" y="855"/>
                  </a:cubicBezTo>
                  <a:cubicBezTo>
                    <a:pt x="1298" y="855"/>
                    <a:pt x="1123" y="1028"/>
                    <a:pt x="1152" y="1236"/>
                  </a:cubicBezTo>
                  <a:lnTo>
                    <a:pt x="1189" y="1771"/>
                  </a:lnTo>
                  <a:cubicBezTo>
                    <a:pt x="1189" y="1827"/>
                    <a:pt x="1152" y="1863"/>
                    <a:pt x="1097" y="1863"/>
                  </a:cubicBezTo>
                  <a:lnTo>
                    <a:pt x="673" y="1771"/>
                  </a:lnTo>
                  <a:cubicBezTo>
                    <a:pt x="648" y="1767"/>
                    <a:pt x="623" y="1766"/>
                    <a:pt x="599" y="1766"/>
                  </a:cubicBezTo>
                  <a:cubicBezTo>
                    <a:pt x="264" y="1766"/>
                    <a:pt x="1" y="2108"/>
                    <a:pt x="138" y="2435"/>
                  </a:cubicBezTo>
                  <a:cubicBezTo>
                    <a:pt x="323" y="2915"/>
                    <a:pt x="747" y="3505"/>
                    <a:pt x="1595" y="3818"/>
                  </a:cubicBezTo>
                  <a:cubicBezTo>
                    <a:pt x="1890" y="3929"/>
                    <a:pt x="2240" y="4021"/>
                    <a:pt x="2664" y="4058"/>
                  </a:cubicBezTo>
                  <a:cubicBezTo>
                    <a:pt x="2826" y="4071"/>
                    <a:pt x="2980" y="4078"/>
                    <a:pt x="3129" y="4078"/>
                  </a:cubicBezTo>
                  <a:cubicBezTo>
                    <a:pt x="4589" y="4078"/>
                    <a:pt x="5418" y="3457"/>
                    <a:pt x="5836" y="2988"/>
                  </a:cubicBezTo>
                  <a:lnTo>
                    <a:pt x="6518" y="2988"/>
                  </a:lnTo>
                  <a:lnTo>
                    <a:pt x="6666" y="4740"/>
                  </a:lnTo>
                  <a:lnTo>
                    <a:pt x="7348" y="4685"/>
                  </a:lnTo>
                  <a:lnTo>
                    <a:pt x="8031" y="4629"/>
                  </a:lnTo>
                  <a:cubicBezTo>
                    <a:pt x="8104" y="4629"/>
                    <a:pt x="8178" y="4629"/>
                    <a:pt x="8252" y="4648"/>
                  </a:cubicBezTo>
                  <a:lnTo>
                    <a:pt x="8565" y="3265"/>
                  </a:lnTo>
                  <a:cubicBezTo>
                    <a:pt x="8713" y="2638"/>
                    <a:pt x="8381" y="1937"/>
                    <a:pt x="7754" y="1734"/>
                  </a:cubicBezTo>
                  <a:cubicBezTo>
                    <a:pt x="7735" y="1734"/>
                    <a:pt x="7717" y="1734"/>
                    <a:pt x="7699" y="1716"/>
                  </a:cubicBezTo>
                  <a:cubicBezTo>
                    <a:pt x="7570" y="757"/>
                    <a:pt x="6740" y="1"/>
                    <a:pt x="57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1"/>
            <p:cNvSpPr/>
            <p:nvPr/>
          </p:nvSpPr>
          <p:spPr>
            <a:xfrm>
              <a:off x="944825" y="3161050"/>
              <a:ext cx="191825" cy="271700"/>
            </a:xfrm>
            <a:custGeom>
              <a:avLst/>
              <a:gdLst/>
              <a:ahLst/>
              <a:cxnLst/>
              <a:rect l="l" t="t" r="r" b="b"/>
              <a:pathLst>
                <a:path w="7673" h="10868" extrusionOk="0">
                  <a:moveTo>
                    <a:pt x="4648" y="1"/>
                  </a:moveTo>
                  <a:cubicBezTo>
                    <a:pt x="4611" y="1"/>
                    <a:pt x="4574" y="1"/>
                    <a:pt x="4556" y="38"/>
                  </a:cubicBezTo>
                  <a:cubicBezTo>
                    <a:pt x="4384" y="347"/>
                    <a:pt x="3587" y="1570"/>
                    <a:pt x="1537" y="1570"/>
                  </a:cubicBezTo>
                  <a:cubicBezTo>
                    <a:pt x="1388" y="1570"/>
                    <a:pt x="1233" y="1564"/>
                    <a:pt x="1070" y="1550"/>
                  </a:cubicBezTo>
                  <a:cubicBezTo>
                    <a:pt x="646" y="1513"/>
                    <a:pt x="296" y="1421"/>
                    <a:pt x="1" y="1310"/>
                  </a:cubicBezTo>
                  <a:lnTo>
                    <a:pt x="1" y="1310"/>
                  </a:lnTo>
                  <a:lnTo>
                    <a:pt x="388" y="6068"/>
                  </a:lnTo>
                  <a:cubicBezTo>
                    <a:pt x="458" y="6972"/>
                    <a:pt x="1216" y="7680"/>
                    <a:pt x="2122" y="7680"/>
                  </a:cubicBezTo>
                  <a:cubicBezTo>
                    <a:pt x="2177" y="7680"/>
                    <a:pt x="2232" y="7677"/>
                    <a:pt x="2287" y="7672"/>
                  </a:cubicBezTo>
                  <a:lnTo>
                    <a:pt x="2380" y="7672"/>
                  </a:lnTo>
                  <a:lnTo>
                    <a:pt x="2619" y="9239"/>
                  </a:lnTo>
                  <a:cubicBezTo>
                    <a:pt x="2786" y="10189"/>
                    <a:pt x="3600" y="10867"/>
                    <a:pt x="4530" y="10867"/>
                  </a:cubicBezTo>
                  <a:cubicBezTo>
                    <a:pt x="4630" y="10867"/>
                    <a:pt x="4731" y="10860"/>
                    <a:pt x="4832" y="10844"/>
                  </a:cubicBezTo>
                  <a:lnTo>
                    <a:pt x="5293" y="10770"/>
                  </a:lnTo>
                  <a:cubicBezTo>
                    <a:pt x="6344" y="10604"/>
                    <a:pt x="7064" y="9608"/>
                    <a:pt x="6898" y="8557"/>
                  </a:cubicBezTo>
                  <a:lnTo>
                    <a:pt x="6252" y="4592"/>
                  </a:lnTo>
                  <a:lnTo>
                    <a:pt x="6639" y="4556"/>
                  </a:lnTo>
                  <a:cubicBezTo>
                    <a:pt x="7229" y="4519"/>
                    <a:pt x="7672" y="3984"/>
                    <a:pt x="7635" y="3394"/>
                  </a:cubicBezTo>
                  <a:lnTo>
                    <a:pt x="7617" y="3136"/>
                  </a:lnTo>
                  <a:cubicBezTo>
                    <a:pt x="7561" y="2601"/>
                    <a:pt x="7156" y="2195"/>
                    <a:pt x="6658" y="2140"/>
                  </a:cubicBezTo>
                  <a:cubicBezTo>
                    <a:pt x="6584" y="2121"/>
                    <a:pt x="6510" y="2121"/>
                    <a:pt x="6437" y="2121"/>
                  </a:cubicBezTo>
                  <a:lnTo>
                    <a:pt x="5754" y="2177"/>
                  </a:lnTo>
                  <a:lnTo>
                    <a:pt x="5072" y="2232"/>
                  </a:lnTo>
                  <a:lnTo>
                    <a:pt x="4888" y="93"/>
                  </a:lnTo>
                  <a:cubicBezTo>
                    <a:pt x="4795" y="75"/>
                    <a:pt x="4703" y="38"/>
                    <a:pt x="4648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1"/>
            <p:cNvSpPr/>
            <p:nvPr/>
          </p:nvSpPr>
          <p:spPr>
            <a:xfrm>
              <a:off x="1098800" y="3234000"/>
              <a:ext cx="12950" cy="20675"/>
            </a:xfrm>
            <a:custGeom>
              <a:avLst/>
              <a:gdLst/>
              <a:ahLst/>
              <a:cxnLst/>
              <a:rect l="l" t="t" r="r" b="b"/>
              <a:pathLst>
                <a:path w="518" h="827" extrusionOk="0">
                  <a:moveTo>
                    <a:pt x="425" y="1"/>
                  </a:moveTo>
                  <a:cubicBezTo>
                    <a:pt x="411" y="1"/>
                    <a:pt x="397" y="6"/>
                    <a:pt x="388" y="15"/>
                  </a:cubicBezTo>
                  <a:lnTo>
                    <a:pt x="1" y="531"/>
                  </a:lnTo>
                  <a:cubicBezTo>
                    <a:pt x="1" y="531"/>
                    <a:pt x="1" y="550"/>
                    <a:pt x="1" y="568"/>
                  </a:cubicBezTo>
                  <a:cubicBezTo>
                    <a:pt x="1" y="586"/>
                    <a:pt x="19" y="586"/>
                    <a:pt x="19" y="605"/>
                  </a:cubicBezTo>
                  <a:lnTo>
                    <a:pt x="444" y="826"/>
                  </a:lnTo>
                  <a:lnTo>
                    <a:pt x="462" y="826"/>
                  </a:lnTo>
                  <a:cubicBezTo>
                    <a:pt x="480" y="826"/>
                    <a:pt x="499" y="826"/>
                    <a:pt x="517" y="808"/>
                  </a:cubicBezTo>
                  <a:cubicBezTo>
                    <a:pt x="517" y="789"/>
                    <a:pt x="517" y="752"/>
                    <a:pt x="499" y="734"/>
                  </a:cubicBezTo>
                  <a:lnTo>
                    <a:pt x="130" y="531"/>
                  </a:lnTo>
                  <a:lnTo>
                    <a:pt x="480" y="70"/>
                  </a:lnTo>
                  <a:cubicBezTo>
                    <a:pt x="499" y="52"/>
                    <a:pt x="480" y="33"/>
                    <a:pt x="462" y="15"/>
                  </a:cubicBezTo>
                  <a:cubicBezTo>
                    <a:pt x="453" y="6"/>
                    <a:pt x="439" y="1"/>
                    <a:pt x="425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1"/>
            <p:cNvSpPr/>
            <p:nvPr/>
          </p:nvSpPr>
          <p:spPr>
            <a:xfrm>
              <a:off x="985400" y="3226050"/>
              <a:ext cx="21700" cy="42450"/>
            </a:xfrm>
            <a:custGeom>
              <a:avLst/>
              <a:gdLst/>
              <a:ahLst/>
              <a:cxnLst/>
              <a:rect l="l" t="t" r="r" b="b"/>
              <a:pathLst>
                <a:path w="868" h="1698" extrusionOk="0">
                  <a:moveTo>
                    <a:pt x="167" y="1"/>
                  </a:moveTo>
                  <a:cubicBezTo>
                    <a:pt x="148" y="1"/>
                    <a:pt x="130" y="19"/>
                    <a:pt x="111" y="56"/>
                  </a:cubicBezTo>
                  <a:lnTo>
                    <a:pt x="1" y="1200"/>
                  </a:lnTo>
                  <a:cubicBezTo>
                    <a:pt x="1" y="1347"/>
                    <a:pt x="38" y="1476"/>
                    <a:pt x="130" y="1568"/>
                  </a:cubicBezTo>
                  <a:cubicBezTo>
                    <a:pt x="222" y="1642"/>
                    <a:pt x="333" y="1697"/>
                    <a:pt x="462" y="1697"/>
                  </a:cubicBezTo>
                  <a:lnTo>
                    <a:pt x="480" y="1697"/>
                  </a:lnTo>
                  <a:lnTo>
                    <a:pt x="812" y="1661"/>
                  </a:lnTo>
                  <a:cubicBezTo>
                    <a:pt x="849" y="1661"/>
                    <a:pt x="867" y="1642"/>
                    <a:pt x="867" y="1605"/>
                  </a:cubicBezTo>
                  <a:cubicBezTo>
                    <a:pt x="849" y="1587"/>
                    <a:pt x="830" y="1568"/>
                    <a:pt x="812" y="1568"/>
                  </a:cubicBezTo>
                  <a:lnTo>
                    <a:pt x="480" y="1587"/>
                  </a:lnTo>
                  <a:cubicBezTo>
                    <a:pt x="464" y="1590"/>
                    <a:pt x="448" y="1591"/>
                    <a:pt x="431" y="1591"/>
                  </a:cubicBezTo>
                  <a:cubicBezTo>
                    <a:pt x="351" y="1591"/>
                    <a:pt x="265" y="1556"/>
                    <a:pt x="203" y="1495"/>
                  </a:cubicBezTo>
                  <a:cubicBezTo>
                    <a:pt x="130" y="1421"/>
                    <a:pt x="93" y="1310"/>
                    <a:pt x="111" y="1218"/>
                  </a:cubicBezTo>
                  <a:lnTo>
                    <a:pt x="222" y="56"/>
                  </a:lnTo>
                  <a:cubicBezTo>
                    <a:pt x="222" y="38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1"/>
            <p:cNvSpPr/>
            <p:nvPr/>
          </p:nvSpPr>
          <p:spPr>
            <a:xfrm>
              <a:off x="963725" y="3240750"/>
              <a:ext cx="12025" cy="12075"/>
            </a:xfrm>
            <a:custGeom>
              <a:avLst/>
              <a:gdLst/>
              <a:ahLst/>
              <a:cxnLst/>
              <a:rect l="l" t="t" r="r" b="b"/>
              <a:pathLst>
                <a:path w="481" h="483" extrusionOk="0">
                  <a:moveTo>
                    <a:pt x="231" y="1"/>
                  </a:moveTo>
                  <a:cubicBezTo>
                    <a:pt x="114" y="1"/>
                    <a:pt x="18" y="105"/>
                    <a:pt x="1" y="224"/>
                  </a:cubicBezTo>
                  <a:cubicBezTo>
                    <a:pt x="1" y="353"/>
                    <a:pt x="93" y="464"/>
                    <a:pt x="222" y="482"/>
                  </a:cubicBezTo>
                  <a:cubicBezTo>
                    <a:pt x="351" y="482"/>
                    <a:pt x="462" y="390"/>
                    <a:pt x="480" y="261"/>
                  </a:cubicBezTo>
                  <a:cubicBezTo>
                    <a:pt x="480" y="132"/>
                    <a:pt x="388" y="21"/>
                    <a:pt x="259" y="3"/>
                  </a:cubicBezTo>
                  <a:cubicBezTo>
                    <a:pt x="250" y="2"/>
                    <a:pt x="240" y="1"/>
                    <a:pt x="23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1"/>
            <p:cNvSpPr/>
            <p:nvPr/>
          </p:nvSpPr>
          <p:spPr>
            <a:xfrm>
              <a:off x="1005700" y="3317500"/>
              <a:ext cx="16150" cy="5275"/>
            </a:xfrm>
            <a:custGeom>
              <a:avLst/>
              <a:gdLst/>
              <a:ahLst/>
              <a:cxnLst/>
              <a:rect l="l" t="t" r="r" b="b"/>
              <a:pathLst>
                <a:path w="646" h="211" extrusionOk="0">
                  <a:moveTo>
                    <a:pt x="304" y="0"/>
                  </a:moveTo>
                  <a:cubicBezTo>
                    <a:pt x="152" y="0"/>
                    <a:pt x="37" y="68"/>
                    <a:pt x="37" y="68"/>
                  </a:cubicBezTo>
                  <a:cubicBezTo>
                    <a:pt x="18" y="86"/>
                    <a:pt x="0" y="105"/>
                    <a:pt x="18" y="142"/>
                  </a:cubicBezTo>
                  <a:cubicBezTo>
                    <a:pt x="18" y="142"/>
                    <a:pt x="37" y="160"/>
                    <a:pt x="55" y="160"/>
                  </a:cubicBezTo>
                  <a:lnTo>
                    <a:pt x="92" y="160"/>
                  </a:lnTo>
                  <a:cubicBezTo>
                    <a:pt x="92" y="149"/>
                    <a:pt x="184" y="99"/>
                    <a:pt x="300" y="99"/>
                  </a:cubicBezTo>
                  <a:cubicBezTo>
                    <a:pt x="380" y="99"/>
                    <a:pt x="471" y="122"/>
                    <a:pt x="553" y="197"/>
                  </a:cubicBezTo>
                  <a:cubicBezTo>
                    <a:pt x="562" y="206"/>
                    <a:pt x="576" y="211"/>
                    <a:pt x="590" y="211"/>
                  </a:cubicBezTo>
                  <a:cubicBezTo>
                    <a:pt x="604" y="211"/>
                    <a:pt x="618" y="206"/>
                    <a:pt x="627" y="197"/>
                  </a:cubicBezTo>
                  <a:cubicBezTo>
                    <a:pt x="645" y="178"/>
                    <a:pt x="645" y="142"/>
                    <a:pt x="627" y="123"/>
                  </a:cubicBezTo>
                  <a:cubicBezTo>
                    <a:pt x="518" y="29"/>
                    <a:pt x="403" y="0"/>
                    <a:pt x="304" y="0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1"/>
            <p:cNvSpPr/>
            <p:nvPr/>
          </p:nvSpPr>
          <p:spPr>
            <a:xfrm>
              <a:off x="1003375" y="3200100"/>
              <a:ext cx="49825" cy="19350"/>
            </a:xfrm>
            <a:custGeom>
              <a:avLst/>
              <a:gdLst/>
              <a:ahLst/>
              <a:cxnLst/>
              <a:rect l="l" t="t" r="r" b="b"/>
              <a:pathLst>
                <a:path w="1993" h="774" extrusionOk="0">
                  <a:moveTo>
                    <a:pt x="921" y="1"/>
                  </a:moveTo>
                  <a:cubicBezTo>
                    <a:pt x="557" y="1"/>
                    <a:pt x="264" y="134"/>
                    <a:pt x="148" y="283"/>
                  </a:cubicBezTo>
                  <a:cubicBezTo>
                    <a:pt x="1" y="430"/>
                    <a:pt x="38" y="559"/>
                    <a:pt x="148" y="615"/>
                  </a:cubicBezTo>
                  <a:cubicBezTo>
                    <a:pt x="259" y="689"/>
                    <a:pt x="406" y="670"/>
                    <a:pt x="554" y="689"/>
                  </a:cubicBezTo>
                  <a:cubicBezTo>
                    <a:pt x="702" y="689"/>
                    <a:pt x="849" y="689"/>
                    <a:pt x="978" y="707"/>
                  </a:cubicBezTo>
                  <a:cubicBezTo>
                    <a:pt x="1107" y="707"/>
                    <a:pt x="1255" y="725"/>
                    <a:pt x="1402" y="744"/>
                  </a:cubicBezTo>
                  <a:cubicBezTo>
                    <a:pt x="1492" y="755"/>
                    <a:pt x="1582" y="773"/>
                    <a:pt x="1667" y="773"/>
                  </a:cubicBezTo>
                  <a:cubicBezTo>
                    <a:pt x="1722" y="773"/>
                    <a:pt x="1776" y="766"/>
                    <a:pt x="1826" y="744"/>
                  </a:cubicBezTo>
                  <a:cubicBezTo>
                    <a:pt x="1937" y="707"/>
                    <a:pt x="1992" y="578"/>
                    <a:pt x="1882" y="412"/>
                  </a:cubicBezTo>
                  <a:cubicBezTo>
                    <a:pt x="1771" y="246"/>
                    <a:pt x="1476" y="43"/>
                    <a:pt x="1052" y="6"/>
                  </a:cubicBezTo>
                  <a:cubicBezTo>
                    <a:pt x="1007" y="2"/>
                    <a:pt x="964" y="1"/>
                    <a:pt x="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1"/>
            <p:cNvSpPr/>
            <p:nvPr/>
          </p:nvSpPr>
          <p:spPr>
            <a:xfrm>
              <a:off x="944825" y="3210100"/>
              <a:ext cx="33225" cy="17500"/>
            </a:xfrm>
            <a:custGeom>
              <a:avLst/>
              <a:gdLst/>
              <a:ahLst/>
              <a:cxnLst/>
              <a:rect l="l" t="t" r="r" b="b"/>
              <a:pathLst>
                <a:path w="1329" h="700" extrusionOk="0">
                  <a:moveTo>
                    <a:pt x="802" y="0"/>
                  </a:moveTo>
                  <a:cubicBezTo>
                    <a:pt x="729" y="0"/>
                    <a:pt x="652" y="9"/>
                    <a:pt x="573" y="30"/>
                  </a:cubicBezTo>
                  <a:cubicBezTo>
                    <a:pt x="277" y="104"/>
                    <a:pt x="112" y="289"/>
                    <a:pt x="56" y="436"/>
                  </a:cubicBezTo>
                  <a:cubicBezTo>
                    <a:pt x="1" y="584"/>
                    <a:pt x="56" y="676"/>
                    <a:pt x="148" y="694"/>
                  </a:cubicBezTo>
                  <a:cubicBezTo>
                    <a:pt x="165" y="698"/>
                    <a:pt x="182" y="699"/>
                    <a:pt x="199" y="699"/>
                  </a:cubicBezTo>
                  <a:cubicBezTo>
                    <a:pt x="274" y="699"/>
                    <a:pt x="350" y="669"/>
                    <a:pt x="425" y="639"/>
                  </a:cubicBezTo>
                  <a:cubicBezTo>
                    <a:pt x="536" y="602"/>
                    <a:pt x="628" y="584"/>
                    <a:pt x="702" y="547"/>
                  </a:cubicBezTo>
                  <a:cubicBezTo>
                    <a:pt x="794" y="528"/>
                    <a:pt x="904" y="510"/>
                    <a:pt x="997" y="491"/>
                  </a:cubicBezTo>
                  <a:cubicBezTo>
                    <a:pt x="1089" y="473"/>
                    <a:pt x="1200" y="454"/>
                    <a:pt x="1273" y="399"/>
                  </a:cubicBezTo>
                  <a:cubicBezTo>
                    <a:pt x="1329" y="344"/>
                    <a:pt x="1329" y="233"/>
                    <a:pt x="1218" y="123"/>
                  </a:cubicBezTo>
                  <a:cubicBezTo>
                    <a:pt x="1139" y="57"/>
                    <a:pt x="985" y="0"/>
                    <a:pt x="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1"/>
            <p:cNvSpPr/>
            <p:nvPr/>
          </p:nvSpPr>
          <p:spPr>
            <a:xfrm>
              <a:off x="1014900" y="3236600"/>
              <a:ext cx="13875" cy="13050"/>
            </a:xfrm>
            <a:custGeom>
              <a:avLst/>
              <a:gdLst/>
              <a:ahLst/>
              <a:cxnLst/>
              <a:rect l="l" t="t" r="r" b="b"/>
              <a:pathLst>
                <a:path w="555" h="522" extrusionOk="0">
                  <a:moveTo>
                    <a:pt x="273" y="1"/>
                  </a:moveTo>
                  <a:cubicBezTo>
                    <a:pt x="263" y="1"/>
                    <a:pt x="252" y="1"/>
                    <a:pt x="241" y="3"/>
                  </a:cubicBezTo>
                  <a:cubicBezTo>
                    <a:pt x="93" y="21"/>
                    <a:pt x="1" y="151"/>
                    <a:pt x="19" y="298"/>
                  </a:cubicBezTo>
                  <a:cubicBezTo>
                    <a:pt x="36" y="433"/>
                    <a:pt x="146" y="522"/>
                    <a:pt x="277" y="522"/>
                  </a:cubicBezTo>
                  <a:cubicBezTo>
                    <a:pt x="289" y="522"/>
                    <a:pt x="302" y="521"/>
                    <a:pt x="314" y="519"/>
                  </a:cubicBezTo>
                  <a:cubicBezTo>
                    <a:pt x="462" y="501"/>
                    <a:pt x="554" y="353"/>
                    <a:pt x="536" y="224"/>
                  </a:cubicBezTo>
                  <a:cubicBezTo>
                    <a:pt x="502" y="89"/>
                    <a:pt x="391" y="1"/>
                    <a:pt x="27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1"/>
            <p:cNvSpPr/>
            <p:nvPr/>
          </p:nvSpPr>
          <p:spPr>
            <a:xfrm>
              <a:off x="1017675" y="3248275"/>
              <a:ext cx="11100" cy="2700"/>
            </a:xfrm>
            <a:custGeom>
              <a:avLst/>
              <a:gdLst/>
              <a:ahLst/>
              <a:cxnLst/>
              <a:rect l="l" t="t" r="r" b="b"/>
              <a:pathLst>
                <a:path w="444" h="108" extrusionOk="0">
                  <a:moveTo>
                    <a:pt x="248" y="1"/>
                  </a:moveTo>
                  <a:cubicBezTo>
                    <a:pt x="172" y="1"/>
                    <a:pt x="83" y="25"/>
                    <a:pt x="0" y="108"/>
                  </a:cubicBezTo>
                  <a:lnTo>
                    <a:pt x="443" y="52"/>
                  </a:lnTo>
                  <a:cubicBezTo>
                    <a:pt x="443" y="52"/>
                    <a:pt x="359" y="1"/>
                    <a:pt x="248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1"/>
            <p:cNvSpPr/>
            <p:nvPr/>
          </p:nvSpPr>
          <p:spPr>
            <a:xfrm>
              <a:off x="1016300" y="3246850"/>
              <a:ext cx="13850" cy="5500"/>
            </a:xfrm>
            <a:custGeom>
              <a:avLst/>
              <a:gdLst/>
              <a:ahLst/>
              <a:cxnLst/>
              <a:rect l="l" t="t" r="r" b="b"/>
              <a:pathLst>
                <a:path w="554" h="220" extrusionOk="0">
                  <a:moveTo>
                    <a:pt x="322" y="1"/>
                  </a:moveTo>
                  <a:cubicBezTo>
                    <a:pt x="225" y="1"/>
                    <a:pt x="114" y="32"/>
                    <a:pt x="19" y="128"/>
                  </a:cubicBezTo>
                  <a:cubicBezTo>
                    <a:pt x="0" y="146"/>
                    <a:pt x="0" y="183"/>
                    <a:pt x="19" y="202"/>
                  </a:cubicBezTo>
                  <a:cubicBezTo>
                    <a:pt x="37" y="220"/>
                    <a:pt x="37" y="220"/>
                    <a:pt x="55" y="220"/>
                  </a:cubicBezTo>
                  <a:cubicBezTo>
                    <a:pt x="74" y="220"/>
                    <a:pt x="74" y="220"/>
                    <a:pt x="92" y="202"/>
                  </a:cubicBezTo>
                  <a:cubicBezTo>
                    <a:pt x="169" y="125"/>
                    <a:pt x="249" y="102"/>
                    <a:pt x="316" y="102"/>
                  </a:cubicBezTo>
                  <a:cubicBezTo>
                    <a:pt x="411" y="102"/>
                    <a:pt x="480" y="146"/>
                    <a:pt x="480" y="146"/>
                  </a:cubicBezTo>
                  <a:cubicBezTo>
                    <a:pt x="485" y="152"/>
                    <a:pt x="492" y="154"/>
                    <a:pt x="500" y="154"/>
                  </a:cubicBezTo>
                  <a:cubicBezTo>
                    <a:pt x="518" y="154"/>
                    <a:pt x="540" y="141"/>
                    <a:pt x="553" y="128"/>
                  </a:cubicBezTo>
                  <a:cubicBezTo>
                    <a:pt x="553" y="109"/>
                    <a:pt x="553" y="72"/>
                    <a:pt x="535" y="54"/>
                  </a:cubicBezTo>
                  <a:cubicBezTo>
                    <a:pt x="491" y="27"/>
                    <a:pt x="412" y="1"/>
                    <a:pt x="322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1"/>
            <p:cNvSpPr/>
            <p:nvPr/>
          </p:nvSpPr>
          <p:spPr>
            <a:xfrm>
              <a:off x="964650" y="3252650"/>
              <a:ext cx="10175" cy="1550"/>
            </a:xfrm>
            <a:custGeom>
              <a:avLst/>
              <a:gdLst/>
              <a:ahLst/>
              <a:cxnLst/>
              <a:rect l="l" t="t" r="r" b="b"/>
              <a:pathLst>
                <a:path w="407" h="62" extrusionOk="0">
                  <a:moveTo>
                    <a:pt x="238" y="1"/>
                  </a:moveTo>
                  <a:cubicBezTo>
                    <a:pt x="166" y="1"/>
                    <a:pt x="80" y="14"/>
                    <a:pt x="1" y="62"/>
                  </a:cubicBezTo>
                  <a:lnTo>
                    <a:pt x="407" y="25"/>
                  </a:lnTo>
                  <a:cubicBezTo>
                    <a:pt x="407" y="25"/>
                    <a:pt x="334" y="1"/>
                    <a:pt x="238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1"/>
            <p:cNvSpPr/>
            <p:nvPr/>
          </p:nvSpPr>
          <p:spPr>
            <a:xfrm>
              <a:off x="963275" y="3251350"/>
              <a:ext cx="12925" cy="4250"/>
            </a:xfrm>
            <a:custGeom>
              <a:avLst/>
              <a:gdLst/>
              <a:ahLst/>
              <a:cxnLst/>
              <a:rect l="l" t="t" r="r" b="b"/>
              <a:pathLst>
                <a:path w="517" h="170" extrusionOk="0">
                  <a:moveTo>
                    <a:pt x="311" y="1"/>
                  </a:moveTo>
                  <a:cubicBezTo>
                    <a:pt x="231" y="1"/>
                    <a:pt x="132" y="17"/>
                    <a:pt x="37" y="77"/>
                  </a:cubicBezTo>
                  <a:cubicBezTo>
                    <a:pt x="19" y="77"/>
                    <a:pt x="1" y="114"/>
                    <a:pt x="19" y="132"/>
                  </a:cubicBezTo>
                  <a:cubicBezTo>
                    <a:pt x="37" y="151"/>
                    <a:pt x="37" y="169"/>
                    <a:pt x="56" y="169"/>
                  </a:cubicBezTo>
                  <a:cubicBezTo>
                    <a:pt x="74" y="169"/>
                    <a:pt x="74" y="169"/>
                    <a:pt x="93" y="151"/>
                  </a:cubicBezTo>
                  <a:cubicBezTo>
                    <a:pt x="163" y="111"/>
                    <a:pt x="237" y="99"/>
                    <a:pt x="299" y="99"/>
                  </a:cubicBezTo>
                  <a:cubicBezTo>
                    <a:pt x="382" y="99"/>
                    <a:pt x="443" y="122"/>
                    <a:pt x="443" y="132"/>
                  </a:cubicBezTo>
                  <a:cubicBezTo>
                    <a:pt x="480" y="132"/>
                    <a:pt x="498" y="114"/>
                    <a:pt x="517" y="95"/>
                  </a:cubicBezTo>
                  <a:cubicBezTo>
                    <a:pt x="517" y="58"/>
                    <a:pt x="498" y="40"/>
                    <a:pt x="480" y="22"/>
                  </a:cubicBezTo>
                  <a:cubicBezTo>
                    <a:pt x="470" y="22"/>
                    <a:pt x="403" y="1"/>
                    <a:pt x="311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1"/>
            <p:cNvSpPr/>
            <p:nvPr/>
          </p:nvSpPr>
          <p:spPr>
            <a:xfrm>
              <a:off x="1006150" y="3268125"/>
              <a:ext cx="38750" cy="26100"/>
            </a:xfrm>
            <a:custGeom>
              <a:avLst/>
              <a:gdLst/>
              <a:ahLst/>
              <a:cxnLst/>
              <a:rect l="l" t="t" r="r" b="b"/>
              <a:pathLst>
                <a:path w="1550" h="1044" extrusionOk="0">
                  <a:moveTo>
                    <a:pt x="1081" y="1"/>
                  </a:moveTo>
                  <a:cubicBezTo>
                    <a:pt x="1025" y="1"/>
                    <a:pt x="967" y="25"/>
                    <a:pt x="922" y="70"/>
                  </a:cubicBezTo>
                  <a:cubicBezTo>
                    <a:pt x="812" y="199"/>
                    <a:pt x="535" y="439"/>
                    <a:pt x="148" y="512"/>
                  </a:cubicBezTo>
                  <a:cubicBezTo>
                    <a:pt x="37" y="531"/>
                    <a:pt x="0" y="641"/>
                    <a:pt x="56" y="734"/>
                  </a:cubicBezTo>
                  <a:cubicBezTo>
                    <a:pt x="133" y="862"/>
                    <a:pt x="290" y="1043"/>
                    <a:pt x="545" y="1043"/>
                  </a:cubicBezTo>
                  <a:cubicBezTo>
                    <a:pt x="657" y="1043"/>
                    <a:pt x="789" y="1008"/>
                    <a:pt x="941" y="918"/>
                  </a:cubicBezTo>
                  <a:cubicBezTo>
                    <a:pt x="1549" y="568"/>
                    <a:pt x="1402" y="143"/>
                    <a:pt x="1181" y="33"/>
                  </a:cubicBezTo>
                  <a:cubicBezTo>
                    <a:pt x="1152" y="11"/>
                    <a:pt x="1117" y="1"/>
                    <a:pt x="1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1"/>
            <p:cNvSpPr/>
            <p:nvPr/>
          </p:nvSpPr>
          <p:spPr>
            <a:xfrm>
              <a:off x="1004300" y="3329775"/>
              <a:ext cx="64575" cy="52600"/>
            </a:xfrm>
            <a:custGeom>
              <a:avLst/>
              <a:gdLst/>
              <a:ahLst/>
              <a:cxnLst/>
              <a:rect l="l" t="t" r="r" b="b"/>
              <a:pathLst>
                <a:path w="2583" h="2104" extrusionOk="0">
                  <a:moveTo>
                    <a:pt x="2582" y="1"/>
                  </a:moveTo>
                  <a:cubicBezTo>
                    <a:pt x="2121" y="904"/>
                    <a:pt x="1" y="923"/>
                    <a:pt x="1" y="923"/>
                  </a:cubicBezTo>
                  <a:lnTo>
                    <a:pt x="204" y="2103"/>
                  </a:lnTo>
                  <a:cubicBezTo>
                    <a:pt x="2435" y="1900"/>
                    <a:pt x="2582" y="1"/>
                    <a:pt x="2582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1"/>
            <p:cNvSpPr/>
            <p:nvPr/>
          </p:nvSpPr>
          <p:spPr>
            <a:xfrm>
              <a:off x="973875" y="3377400"/>
              <a:ext cx="74700" cy="91375"/>
            </a:xfrm>
            <a:custGeom>
              <a:avLst/>
              <a:gdLst/>
              <a:ahLst/>
              <a:cxnLst/>
              <a:rect l="l" t="t" r="r" b="b"/>
              <a:pathLst>
                <a:path w="2988" h="3655" extrusionOk="0">
                  <a:moveTo>
                    <a:pt x="829" y="1"/>
                  </a:moveTo>
                  <a:cubicBezTo>
                    <a:pt x="706" y="1"/>
                    <a:pt x="585" y="116"/>
                    <a:pt x="572" y="290"/>
                  </a:cubicBezTo>
                  <a:lnTo>
                    <a:pt x="74" y="1581"/>
                  </a:lnTo>
                  <a:cubicBezTo>
                    <a:pt x="1" y="1729"/>
                    <a:pt x="38" y="1895"/>
                    <a:pt x="148" y="2024"/>
                  </a:cubicBezTo>
                  <a:lnTo>
                    <a:pt x="1457" y="3517"/>
                  </a:lnTo>
                  <a:cubicBezTo>
                    <a:pt x="1508" y="3608"/>
                    <a:pt x="1590" y="3654"/>
                    <a:pt x="1673" y="3654"/>
                  </a:cubicBezTo>
                  <a:cubicBezTo>
                    <a:pt x="1743" y="3654"/>
                    <a:pt x="1813" y="3621"/>
                    <a:pt x="1863" y="3554"/>
                  </a:cubicBezTo>
                  <a:lnTo>
                    <a:pt x="2988" y="2153"/>
                  </a:lnTo>
                  <a:lnTo>
                    <a:pt x="996" y="87"/>
                  </a:lnTo>
                  <a:cubicBezTo>
                    <a:pt x="948" y="27"/>
                    <a:pt x="889" y="1"/>
                    <a:pt x="829" y="1"/>
                  </a:cubicBezTo>
                  <a:close/>
                </a:path>
              </a:pathLst>
            </a:custGeom>
            <a:solidFill>
              <a:srgbClr val="8E7CC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1"/>
            <p:cNvSpPr/>
            <p:nvPr/>
          </p:nvSpPr>
          <p:spPr>
            <a:xfrm>
              <a:off x="972950" y="3376000"/>
              <a:ext cx="77025" cy="93950"/>
            </a:xfrm>
            <a:custGeom>
              <a:avLst/>
              <a:gdLst/>
              <a:ahLst/>
              <a:cxnLst/>
              <a:rect l="l" t="t" r="r" b="b"/>
              <a:pathLst>
                <a:path w="3081" h="3758" extrusionOk="0">
                  <a:moveTo>
                    <a:pt x="884" y="106"/>
                  </a:moveTo>
                  <a:cubicBezTo>
                    <a:pt x="925" y="106"/>
                    <a:pt x="961" y="126"/>
                    <a:pt x="997" y="162"/>
                  </a:cubicBezTo>
                  <a:lnTo>
                    <a:pt x="2951" y="2209"/>
                  </a:lnTo>
                  <a:lnTo>
                    <a:pt x="1863" y="3573"/>
                  </a:lnTo>
                  <a:cubicBezTo>
                    <a:pt x="1808" y="3629"/>
                    <a:pt x="1753" y="3666"/>
                    <a:pt x="1697" y="3666"/>
                  </a:cubicBezTo>
                  <a:cubicBezTo>
                    <a:pt x="1623" y="3666"/>
                    <a:pt x="1568" y="3629"/>
                    <a:pt x="1531" y="3555"/>
                  </a:cubicBezTo>
                  <a:lnTo>
                    <a:pt x="222" y="2043"/>
                  </a:lnTo>
                  <a:cubicBezTo>
                    <a:pt x="130" y="1932"/>
                    <a:pt x="93" y="1785"/>
                    <a:pt x="148" y="1656"/>
                  </a:cubicBezTo>
                  <a:lnTo>
                    <a:pt x="665" y="365"/>
                  </a:lnTo>
                  <a:cubicBezTo>
                    <a:pt x="665" y="346"/>
                    <a:pt x="665" y="346"/>
                    <a:pt x="665" y="346"/>
                  </a:cubicBezTo>
                  <a:cubicBezTo>
                    <a:pt x="665" y="236"/>
                    <a:pt x="720" y="143"/>
                    <a:pt x="812" y="125"/>
                  </a:cubicBezTo>
                  <a:cubicBezTo>
                    <a:pt x="838" y="112"/>
                    <a:pt x="862" y="106"/>
                    <a:pt x="884" y="106"/>
                  </a:cubicBezTo>
                  <a:close/>
                  <a:moveTo>
                    <a:pt x="860" y="0"/>
                  </a:moveTo>
                  <a:cubicBezTo>
                    <a:pt x="832" y="0"/>
                    <a:pt x="804" y="5"/>
                    <a:pt x="775" y="14"/>
                  </a:cubicBezTo>
                  <a:cubicBezTo>
                    <a:pt x="665" y="70"/>
                    <a:pt x="572" y="180"/>
                    <a:pt x="554" y="328"/>
                  </a:cubicBezTo>
                  <a:lnTo>
                    <a:pt x="56" y="1619"/>
                  </a:lnTo>
                  <a:cubicBezTo>
                    <a:pt x="1" y="1785"/>
                    <a:pt x="19" y="1969"/>
                    <a:pt x="148" y="2117"/>
                  </a:cubicBezTo>
                  <a:lnTo>
                    <a:pt x="1458" y="3610"/>
                  </a:lnTo>
                  <a:cubicBezTo>
                    <a:pt x="1513" y="3702"/>
                    <a:pt x="1587" y="3758"/>
                    <a:pt x="1697" y="3758"/>
                  </a:cubicBezTo>
                  <a:cubicBezTo>
                    <a:pt x="1789" y="3758"/>
                    <a:pt x="1882" y="3721"/>
                    <a:pt x="1937" y="3629"/>
                  </a:cubicBezTo>
                  <a:lnTo>
                    <a:pt x="3062" y="2246"/>
                  </a:lnTo>
                  <a:cubicBezTo>
                    <a:pt x="3080" y="2227"/>
                    <a:pt x="3080" y="2190"/>
                    <a:pt x="3062" y="2172"/>
                  </a:cubicBezTo>
                  <a:lnTo>
                    <a:pt x="1070" y="107"/>
                  </a:lnTo>
                  <a:cubicBezTo>
                    <a:pt x="1016" y="38"/>
                    <a:pt x="941" y="0"/>
                    <a:pt x="860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1"/>
            <p:cNvSpPr/>
            <p:nvPr/>
          </p:nvSpPr>
          <p:spPr>
            <a:xfrm>
              <a:off x="1042100" y="3370625"/>
              <a:ext cx="101925" cy="105525"/>
            </a:xfrm>
            <a:custGeom>
              <a:avLst/>
              <a:gdLst/>
              <a:ahLst/>
              <a:cxnLst/>
              <a:rect l="l" t="t" r="r" b="b"/>
              <a:pathLst>
                <a:path w="4077" h="4221" extrusionOk="0">
                  <a:moveTo>
                    <a:pt x="3062" y="1"/>
                  </a:moveTo>
                  <a:cubicBezTo>
                    <a:pt x="3012" y="1"/>
                    <a:pt x="2959" y="15"/>
                    <a:pt x="2914" y="45"/>
                  </a:cubicBezTo>
                  <a:lnTo>
                    <a:pt x="1" y="2442"/>
                  </a:lnTo>
                  <a:lnTo>
                    <a:pt x="1716" y="4120"/>
                  </a:lnTo>
                  <a:cubicBezTo>
                    <a:pt x="1800" y="4188"/>
                    <a:pt x="1903" y="4220"/>
                    <a:pt x="2005" y="4220"/>
                  </a:cubicBezTo>
                  <a:cubicBezTo>
                    <a:pt x="2126" y="4220"/>
                    <a:pt x="2244" y="4174"/>
                    <a:pt x="2324" y="4083"/>
                  </a:cubicBezTo>
                  <a:lnTo>
                    <a:pt x="3947" y="2166"/>
                  </a:lnTo>
                  <a:cubicBezTo>
                    <a:pt x="4058" y="2037"/>
                    <a:pt x="4076" y="1834"/>
                    <a:pt x="4002" y="1668"/>
                  </a:cubicBezTo>
                  <a:lnTo>
                    <a:pt x="3228" y="100"/>
                  </a:lnTo>
                  <a:cubicBezTo>
                    <a:pt x="3206" y="34"/>
                    <a:pt x="3137" y="1"/>
                    <a:pt x="3062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1"/>
            <p:cNvSpPr/>
            <p:nvPr/>
          </p:nvSpPr>
          <p:spPr>
            <a:xfrm>
              <a:off x="1040725" y="3369250"/>
              <a:ext cx="104675" cy="108550"/>
            </a:xfrm>
            <a:custGeom>
              <a:avLst/>
              <a:gdLst/>
              <a:ahLst/>
              <a:cxnLst/>
              <a:rect l="l" t="t" r="r" b="b"/>
              <a:pathLst>
                <a:path w="4187" h="4342" extrusionOk="0">
                  <a:moveTo>
                    <a:pt x="3154" y="100"/>
                  </a:moveTo>
                  <a:cubicBezTo>
                    <a:pt x="3191" y="118"/>
                    <a:pt x="3228" y="137"/>
                    <a:pt x="3246" y="174"/>
                  </a:cubicBezTo>
                  <a:lnTo>
                    <a:pt x="4020" y="1760"/>
                  </a:lnTo>
                  <a:cubicBezTo>
                    <a:pt x="4076" y="1889"/>
                    <a:pt x="4057" y="2073"/>
                    <a:pt x="3965" y="2202"/>
                  </a:cubicBezTo>
                  <a:lnTo>
                    <a:pt x="2342" y="4101"/>
                  </a:lnTo>
                  <a:cubicBezTo>
                    <a:pt x="2287" y="4175"/>
                    <a:pt x="2195" y="4231"/>
                    <a:pt x="2103" y="4231"/>
                  </a:cubicBezTo>
                  <a:cubicBezTo>
                    <a:pt x="1992" y="4231"/>
                    <a:pt x="1881" y="4212"/>
                    <a:pt x="1808" y="4138"/>
                  </a:cubicBezTo>
                  <a:lnTo>
                    <a:pt x="130" y="2497"/>
                  </a:lnTo>
                  <a:lnTo>
                    <a:pt x="3006" y="137"/>
                  </a:lnTo>
                  <a:cubicBezTo>
                    <a:pt x="3043" y="118"/>
                    <a:pt x="3080" y="100"/>
                    <a:pt x="3117" y="100"/>
                  </a:cubicBezTo>
                  <a:close/>
                  <a:moveTo>
                    <a:pt x="3106" y="1"/>
                  </a:moveTo>
                  <a:cubicBezTo>
                    <a:pt x="3044" y="1"/>
                    <a:pt x="2992" y="22"/>
                    <a:pt x="2951" y="63"/>
                  </a:cubicBezTo>
                  <a:lnTo>
                    <a:pt x="19" y="2442"/>
                  </a:lnTo>
                  <a:cubicBezTo>
                    <a:pt x="19" y="2460"/>
                    <a:pt x="0" y="2479"/>
                    <a:pt x="0" y="2479"/>
                  </a:cubicBezTo>
                  <a:cubicBezTo>
                    <a:pt x="0" y="2497"/>
                    <a:pt x="19" y="2516"/>
                    <a:pt x="19" y="2534"/>
                  </a:cubicBezTo>
                  <a:lnTo>
                    <a:pt x="1734" y="4212"/>
                  </a:lnTo>
                  <a:cubicBezTo>
                    <a:pt x="1826" y="4286"/>
                    <a:pt x="1937" y="4341"/>
                    <a:pt x="2066" y="4341"/>
                  </a:cubicBezTo>
                  <a:cubicBezTo>
                    <a:pt x="2066" y="4341"/>
                    <a:pt x="2084" y="4323"/>
                    <a:pt x="2103" y="4323"/>
                  </a:cubicBezTo>
                  <a:cubicBezTo>
                    <a:pt x="2232" y="4323"/>
                    <a:pt x="2342" y="4267"/>
                    <a:pt x="2416" y="4175"/>
                  </a:cubicBezTo>
                  <a:lnTo>
                    <a:pt x="4039" y="2257"/>
                  </a:lnTo>
                  <a:cubicBezTo>
                    <a:pt x="4168" y="2110"/>
                    <a:pt x="4186" y="1889"/>
                    <a:pt x="4094" y="1704"/>
                  </a:cubicBezTo>
                  <a:lnTo>
                    <a:pt x="3338" y="137"/>
                  </a:lnTo>
                  <a:cubicBezTo>
                    <a:pt x="3301" y="63"/>
                    <a:pt x="3246" y="26"/>
                    <a:pt x="3172" y="8"/>
                  </a:cubicBezTo>
                  <a:cubicBezTo>
                    <a:pt x="3149" y="3"/>
                    <a:pt x="3127" y="1"/>
                    <a:pt x="3106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1"/>
            <p:cNvSpPr/>
            <p:nvPr/>
          </p:nvSpPr>
          <p:spPr>
            <a:xfrm>
              <a:off x="994625" y="3437200"/>
              <a:ext cx="134625" cy="41975"/>
            </a:xfrm>
            <a:custGeom>
              <a:avLst/>
              <a:gdLst/>
              <a:ahLst/>
              <a:cxnLst/>
              <a:rect l="l" t="t" r="r" b="b"/>
              <a:pathLst>
                <a:path w="5385" h="1679" extrusionOk="0">
                  <a:moveTo>
                    <a:pt x="1992" y="0"/>
                  </a:moveTo>
                  <a:cubicBezTo>
                    <a:pt x="1918" y="19"/>
                    <a:pt x="1863" y="37"/>
                    <a:pt x="1844" y="93"/>
                  </a:cubicBezTo>
                  <a:lnTo>
                    <a:pt x="1052" y="1162"/>
                  </a:lnTo>
                  <a:cubicBezTo>
                    <a:pt x="996" y="1236"/>
                    <a:pt x="904" y="1291"/>
                    <a:pt x="812" y="1291"/>
                  </a:cubicBezTo>
                  <a:cubicBezTo>
                    <a:pt x="720" y="1291"/>
                    <a:pt x="627" y="1254"/>
                    <a:pt x="572" y="1181"/>
                  </a:cubicBezTo>
                  <a:lnTo>
                    <a:pt x="93" y="591"/>
                  </a:lnTo>
                  <a:cubicBezTo>
                    <a:pt x="82" y="569"/>
                    <a:pt x="71" y="560"/>
                    <a:pt x="57" y="560"/>
                  </a:cubicBezTo>
                  <a:cubicBezTo>
                    <a:pt x="46" y="560"/>
                    <a:pt x="34" y="564"/>
                    <a:pt x="19" y="572"/>
                  </a:cubicBezTo>
                  <a:cubicBezTo>
                    <a:pt x="0" y="591"/>
                    <a:pt x="0" y="627"/>
                    <a:pt x="19" y="646"/>
                  </a:cubicBezTo>
                  <a:lnTo>
                    <a:pt x="498" y="1236"/>
                  </a:lnTo>
                  <a:cubicBezTo>
                    <a:pt x="572" y="1328"/>
                    <a:pt x="701" y="1383"/>
                    <a:pt x="812" y="1383"/>
                  </a:cubicBezTo>
                  <a:cubicBezTo>
                    <a:pt x="941" y="1383"/>
                    <a:pt x="1070" y="1328"/>
                    <a:pt x="1144" y="1218"/>
                  </a:cubicBezTo>
                  <a:lnTo>
                    <a:pt x="1918" y="148"/>
                  </a:lnTo>
                  <a:cubicBezTo>
                    <a:pt x="1937" y="130"/>
                    <a:pt x="1955" y="111"/>
                    <a:pt x="1992" y="111"/>
                  </a:cubicBezTo>
                  <a:cubicBezTo>
                    <a:pt x="2003" y="106"/>
                    <a:pt x="2014" y="103"/>
                    <a:pt x="2024" y="103"/>
                  </a:cubicBezTo>
                  <a:cubicBezTo>
                    <a:pt x="2049" y="103"/>
                    <a:pt x="2071" y="117"/>
                    <a:pt x="2084" y="130"/>
                  </a:cubicBezTo>
                  <a:lnTo>
                    <a:pt x="3523" y="1531"/>
                  </a:lnTo>
                  <a:cubicBezTo>
                    <a:pt x="3615" y="1623"/>
                    <a:pt x="3744" y="1679"/>
                    <a:pt x="3891" y="1679"/>
                  </a:cubicBezTo>
                  <a:lnTo>
                    <a:pt x="3910" y="1679"/>
                  </a:lnTo>
                  <a:cubicBezTo>
                    <a:pt x="4057" y="1660"/>
                    <a:pt x="4186" y="1605"/>
                    <a:pt x="4279" y="1476"/>
                  </a:cubicBezTo>
                  <a:lnTo>
                    <a:pt x="5385" y="130"/>
                  </a:lnTo>
                  <a:cubicBezTo>
                    <a:pt x="5385" y="111"/>
                    <a:pt x="5385" y="93"/>
                    <a:pt x="5367" y="74"/>
                  </a:cubicBezTo>
                  <a:cubicBezTo>
                    <a:pt x="5357" y="65"/>
                    <a:pt x="5344" y="60"/>
                    <a:pt x="5330" y="60"/>
                  </a:cubicBezTo>
                  <a:cubicBezTo>
                    <a:pt x="5316" y="60"/>
                    <a:pt x="5302" y="65"/>
                    <a:pt x="5293" y="74"/>
                  </a:cubicBezTo>
                  <a:lnTo>
                    <a:pt x="4205" y="1420"/>
                  </a:lnTo>
                  <a:cubicBezTo>
                    <a:pt x="4131" y="1513"/>
                    <a:pt x="4020" y="1568"/>
                    <a:pt x="3910" y="1568"/>
                  </a:cubicBezTo>
                  <a:cubicBezTo>
                    <a:pt x="3893" y="1570"/>
                    <a:pt x="3876" y="1571"/>
                    <a:pt x="3860" y="1571"/>
                  </a:cubicBezTo>
                  <a:cubicBezTo>
                    <a:pt x="3752" y="1571"/>
                    <a:pt x="3660" y="1521"/>
                    <a:pt x="3596" y="1457"/>
                  </a:cubicBezTo>
                  <a:lnTo>
                    <a:pt x="2158" y="56"/>
                  </a:lnTo>
                  <a:cubicBezTo>
                    <a:pt x="2103" y="19"/>
                    <a:pt x="2047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1"/>
            <p:cNvSpPr/>
            <p:nvPr/>
          </p:nvSpPr>
          <p:spPr>
            <a:xfrm>
              <a:off x="1084525" y="345380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77" y="93"/>
                  </a:moveTo>
                  <a:cubicBezTo>
                    <a:pt x="369" y="93"/>
                    <a:pt x="443" y="166"/>
                    <a:pt x="443" y="258"/>
                  </a:cubicBezTo>
                  <a:cubicBezTo>
                    <a:pt x="443" y="351"/>
                    <a:pt x="369" y="424"/>
                    <a:pt x="277" y="424"/>
                  </a:cubicBezTo>
                  <a:cubicBezTo>
                    <a:pt x="185" y="424"/>
                    <a:pt x="111" y="351"/>
                    <a:pt x="111" y="258"/>
                  </a:cubicBezTo>
                  <a:cubicBezTo>
                    <a:pt x="111" y="166"/>
                    <a:pt x="185" y="93"/>
                    <a:pt x="277" y="93"/>
                  </a:cubicBezTo>
                  <a:close/>
                  <a:moveTo>
                    <a:pt x="277" y="0"/>
                  </a:moveTo>
                  <a:cubicBezTo>
                    <a:pt x="129" y="0"/>
                    <a:pt x="0" y="111"/>
                    <a:pt x="0" y="258"/>
                  </a:cubicBezTo>
                  <a:cubicBezTo>
                    <a:pt x="0" y="406"/>
                    <a:pt x="129" y="535"/>
                    <a:pt x="277" y="535"/>
                  </a:cubicBezTo>
                  <a:cubicBezTo>
                    <a:pt x="424" y="535"/>
                    <a:pt x="535" y="406"/>
                    <a:pt x="535" y="258"/>
                  </a:cubicBezTo>
                  <a:cubicBezTo>
                    <a:pt x="535" y="111"/>
                    <a:pt x="42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61"/>
            <p:cNvSpPr/>
            <p:nvPr/>
          </p:nvSpPr>
          <p:spPr>
            <a:xfrm>
              <a:off x="1078525" y="3458225"/>
              <a:ext cx="17550" cy="58300"/>
            </a:xfrm>
            <a:custGeom>
              <a:avLst/>
              <a:gdLst/>
              <a:ahLst/>
              <a:cxnLst/>
              <a:rect l="l" t="t" r="r" b="b"/>
              <a:pathLst>
                <a:path w="702" h="2332" extrusionOk="0">
                  <a:moveTo>
                    <a:pt x="470" y="0"/>
                  </a:moveTo>
                  <a:cubicBezTo>
                    <a:pt x="451" y="0"/>
                    <a:pt x="438" y="13"/>
                    <a:pt x="425" y="26"/>
                  </a:cubicBezTo>
                  <a:cubicBezTo>
                    <a:pt x="425" y="63"/>
                    <a:pt x="443" y="81"/>
                    <a:pt x="462" y="100"/>
                  </a:cubicBezTo>
                  <a:cubicBezTo>
                    <a:pt x="480" y="100"/>
                    <a:pt x="517" y="137"/>
                    <a:pt x="517" y="174"/>
                  </a:cubicBezTo>
                  <a:cubicBezTo>
                    <a:pt x="591" y="377"/>
                    <a:pt x="462" y="598"/>
                    <a:pt x="351" y="764"/>
                  </a:cubicBezTo>
                  <a:cubicBezTo>
                    <a:pt x="240" y="948"/>
                    <a:pt x="130" y="1133"/>
                    <a:pt x="74" y="1335"/>
                  </a:cubicBezTo>
                  <a:cubicBezTo>
                    <a:pt x="1" y="1557"/>
                    <a:pt x="19" y="1778"/>
                    <a:pt x="93" y="1962"/>
                  </a:cubicBezTo>
                  <a:cubicBezTo>
                    <a:pt x="203" y="2184"/>
                    <a:pt x="406" y="2331"/>
                    <a:pt x="609" y="2331"/>
                  </a:cubicBezTo>
                  <a:cubicBezTo>
                    <a:pt x="646" y="2331"/>
                    <a:pt x="664" y="2313"/>
                    <a:pt x="664" y="2276"/>
                  </a:cubicBezTo>
                  <a:cubicBezTo>
                    <a:pt x="664" y="2257"/>
                    <a:pt x="646" y="2239"/>
                    <a:pt x="628" y="2239"/>
                  </a:cubicBezTo>
                  <a:cubicBezTo>
                    <a:pt x="443" y="2221"/>
                    <a:pt x="277" y="2110"/>
                    <a:pt x="185" y="1926"/>
                  </a:cubicBezTo>
                  <a:cubicBezTo>
                    <a:pt x="111" y="1760"/>
                    <a:pt x="111" y="1557"/>
                    <a:pt x="167" y="1354"/>
                  </a:cubicBezTo>
                  <a:cubicBezTo>
                    <a:pt x="222" y="1169"/>
                    <a:pt x="332" y="985"/>
                    <a:pt x="425" y="819"/>
                  </a:cubicBezTo>
                  <a:cubicBezTo>
                    <a:pt x="535" y="635"/>
                    <a:pt x="701" y="395"/>
                    <a:pt x="609" y="155"/>
                  </a:cubicBezTo>
                  <a:cubicBezTo>
                    <a:pt x="591" y="81"/>
                    <a:pt x="554" y="26"/>
                    <a:pt x="498" y="8"/>
                  </a:cubicBezTo>
                  <a:cubicBezTo>
                    <a:pt x="488" y="2"/>
                    <a:pt x="478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61"/>
            <p:cNvSpPr/>
            <p:nvPr/>
          </p:nvSpPr>
          <p:spPr>
            <a:xfrm>
              <a:off x="1005225" y="3451500"/>
              <a:ext cx="13850" cy="13375"/>
            </a:xfrm>
            <a:custGeom>
              <a:avLst/>
              <a:gdLst/>
              <a:ahLst/>
              <a:cxnLst/>
              <a:rect l="l" t="t" r="r" b="b"/>
              <a:pathLst>
                <a:path w="554" h="535" extrusionOk="0">
                  <a:moveTo>
                    <a:pt x="277" y="92"/>
                  </a:moveTo>
                  <a:cubicBezTo>
                    <a:pt x="369" y="92"/>
                    <a:pt x="443" y="166"/>
                    <a:pt x="443" y="258"/>
                  </a:cubicBezTo>
                  <a:cubicBezTo>
                    <a:pt x="443" y="350"/>
                    <a:pt x="369" y="424"/>
                    <a:pt x="277" y="424"/>
                  </a:cubicBezTo>
                  <a:cubicBezTo>
                    <a:pt x="185" y="424"/>
                    <a:pt x="111" y="350"/>
                    <a:pt x="111" y="258"/>
                  </a:cubicBezTo>
                  <a:cubicBezTo>
                    <a:pt x="111" y="166"/>
                    <a:pt x="185" y="92"/>
                    <a:pt x="277" y="92"/>
                  </a:cubicBezTo>
                  <a:close/>
                  <a:moveTo>
                    <a:pt x="277" y="0"/>
                  </a:moveTo>
                  <a:cubicBezTo>
                    <a:pt x="130" y="0"/>
                    <a:pt x="1" y="111"/>
                    <a:pt x="1" y="258"/>
                  </a:cubicBezTo>
                  <a:cubicBezTo>
                    <a:pt x="1" y="406"/>
                    <a:pt x="130" y="535"/>
                    <a:pt x="277" y="535"/>
                  </a:cubicBezTo>
                  <a:cubicBezTo>
                    <a:pt x="425" y="535"/>
                    <a:pt x="554" y="406"/>
                    <a:pt x="554" y="258"/>
                  </a:cubicBezTo>
                  <a:cubicBezTo>
                    <a:pt x="554" y="111"/>
                    <a:pt x="425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61"/>
            <p:cNvSpPr/>
            <p:nvPr/>
          </p:nvSpPr>
          <p:spPr>
            <a:xfrm>
              <a:off x="999700" y="3455900"/>
              <a:ext cx="17075" cy="80900"/>
            </a:xfrm>
            <a:custGeom>
              <a:avLst/>
              <a:gdLst/>
              <a:ahLst/>
              <a:cxnLst/>
              <a:rect l="l" t="t" r="r" b="b"/>
              <a:pathLst>
                <a:path w="683" h="3236" extrusionOk="0">
                  <a:moveTo>
                    <a:pt x="460" y="1"/>
                  </a:moveTo>
                  <a:cubicBezTo>
                    <a:pt x="443" y="1"/>
                    <a:pt x="424" y="14"/>
                    <a:pt x="424" y="27"/>
                  </a:cubicBezTo>
                  <a:cubicBezTo>
                    <a:pt x="406" y="45"/>
                    <a:pt x="424" y="82"/>
                    <a:pt x="443" y="101"/>
                  </a:cubicBezTo>
                  <a:cubicBezTo>
                    <a:pt x="461" y="101"/>
                    <a:pt x="498" y="156"/>
                    <a:pt x="517" y="211"/>
                  </a:cubicBezTo>
                  <a:cubicBezTo>
                    <a:pt x="572" y="506"/>
                    <a:pt x="443" y="820"/>
                    <a:pt x="332" y="1078"/>
                  </a:cubicBezTo>
                  <a:cubicBezTo>
                    <a:pt x="222" y="1318"/>
                    <a:pt x="111" y="1576"/>
                    <a:pt x="56" y="1853"/>
                  </a:cubicBezTo>
                  <a:cubicBezTo>
                    <a:pt x="0" y="2166"/>
                    <a:pt x="0" y="2480"/>
                    <a:pt x="92" y="2719"/>
                  </a:cubicBezTo>
                  <a:cubicBezTo>
                    <a:pt x="185" y="3014"/>
                    <a:pt x="388" y="3217"/>
                    <a:pt x="609" y="3236"/>
                  </a:cubicBezTo>
                  <a:cubicBezTo>
                    <a:pt x="627" y="3236"/>
                    <a:pt x="646" y="3217"/>
                    <a:pt x="646" y="3180"/>
                  </a:cubicBezTo>
                  <a:cubicBezTo>
                    <a:pt x="646" y="3162"/>
                    <a:pt x="627" y="3125"/>
                    <a:pt x="609" y="3125"/>
                  </a:cubicBezTo>
                  <a:cubicBezTo>
                    <a:pt x="424" y="3125"/>
                    <a:pt x="258" y="2941"/>
                    <a:pt x="185" y="2682"/>
                  </a:cubicBezTo>
                  <a:cubicBezTo>
                    <a:pt x="111" y="2461"/>
                    <a:pt x="92" y="2166"/>
                    <a:pt x="148" y="1871"/>
                  </a:cubicBezTo>
                  <a:cubicBezTo>
                    <a:pt x="203" y="1594"/>
                    <a:pt x="314" y="1355"/>
                    <a:pt x="424" y="1115"/>
                  </a:cubicBezTo>
                  <a:cubicBezTo>
                    <a:pt x="535" y="875"/>
                    <a:pt x="683" y="525"/>
                    <a:pt x="609" y="193"/>
                  </a:cubicBezTo>
                  <a:cubicBezTo>
                    <a:pt x="590" y="138"/>
                    <a:pt x="553" y="45"/>
                    <a:pt x="480" y="9"/>
                  </a:cubicBezTo>
                  <a:cubicBezTo>
                    <a:pt x="474" y="3"/>
                    <a:pt x="467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61"/>
            <p:cNvSpPr/>
            <p:nvPr/>
          </p:nvSpPr>
          <p:spPr>
            <a:xfrm>
              <a:off x="1116800" y="3366775"/>
              <a:ext cx="21225" cy="58000"/>
            </a:xfrm>
            <a:custGeom>
              <a:avLst/>
              <a:gdLst/>
              <a:ahLst/>
              <a:cxnLst/>
              <a:rect l="l" t="t" r="r" b="b"/>
              <a:pathLst>
                <a:path w="849" h="2320" extrusionOk="0">
                  <a:moveTo>
                    <a:pt x="164" y="1"/>
                  </a:moveTo>
                  <a:cubicBezTo>
                    <a:pt x="152" y="1"/>
                    <a:pt x="138" y="5"/>
                    <a:pt x="129" y="15"/>
                  </a:cubicBezTo>
                  <a:cubicBezTo>
                    <a:pt x="92" y="33"/>
                    <a:pt x="92" y="51"/>
                    <a:pt x="111" y="70"/>
                  </a:cubicBezTo>
                  <a:cubicBezTo>
                    <a:pt x="240" y="236"/>
                    <a:pt x="646" y="1010"/>
                    <a:pt x="719" y="1195"/>
                  </a:cubicBezTo>
                  <a:cubicBezTo>
                    <a:pt x="738" y="1232"/>
                    <a:pt x="738" y="1287"/>
                    <a:pt x="738" y="1324"/>
                  </a:cubicBezTo>
                  <a:cubicBezTo>
                    <a:pt x="756" y="1434"/>
                    <a:pt x="664" y="1545"/>
                    <a:pt x="590" y="1619"/>
                  </a:cubicBezTo>
                  <a:cubicBezTo>
                    <a:pt x="406" y="1840"/>
                    <a:pt x="221" y="2043"/>
                    <a:pt x="19" y="2246"/>
                  </a:cubicBezTo>
                  <a:cubicBezTo>
                    <a:pt x="0" y="2264"/>
                    <a:pt x="0" y="2283"/>
                    <a:pt x="19" y="2320"/>
                  </a:cubicBezTo>
                  <a:lnTo>
                    <a:pt x="74" y="2320"/>
                  </a:lnTo>
                  <a:cubicBezTo>
                    <a:pt x="295" y="2117"/>
                    <a:pt x="498" y="1914"/>
                    <a:pt x="682" y="1693"/>
                  </a:cubicBezTo>
                  <a:cubicBezTo>
                    <a:pt x="756" y="1582"/>
                    <a:pt x="848" y="1471"/>
                    <a:pt x="848" y="1324"/>
                  </a:cubicBezTo>
                  <a:cubicBezTo>
                    <a:pt x="848" y="1269"/>
                    <a:pt x="830" y="1195"/>
                    <a:pt x="811" y="1158"/>
                  </a:cubicBezTo>
                  <a:cubicBezTo>
                    <a:pt x="738" y="973"/>
                    <a:pt x="314" y="181"/>
                    <a:pt x="185" y="15"/>
                  </a:cubicBezTo>
                  <a:cubicBezTo>
                    <a:pt x="185" y="5"/>
                    <a:pt x="17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61"/>
            <p:cNvSpPr/>
            <p:nvPr/>
          </p:nvSpPr>
          <p:spPr>
            <a:xfrm>
              <a:off x="1105275" y="3366775"/>
              <a:ext cx="16600" cy="11900"/>
            </a:xfrm>
            <a:custGeom>
              <a:avLst/>
              <a:gdLst/>
              <a:ahLst/>
              <a:cxnLst/>
              <a:rect l="l" t="t" r="r" b="b"/>
              <a:pathLst>
                <a:path w="664" h="476" extrusionOk="0">
                  <a:moveTo>
                    <a:pt x="627" y="1"/>
                  </a:moveTo>
                  <a:cubicBezTo>
                    <a:pt x="613" y="1"/>
                    <a:pt x="599" y="5"/>
                    <a:pt x="590" y="15"/>
                  </a:cubicBezTo>
                  <a:lnTo>
                    <a:pt x="19" y="383"/>
                  </a:lnTo>
                  <a:cubicBezTo>
                    <a:pt x="0" y="402"/>
                    <a:pt x="0" y="439"/>
                    <a:pt x="19" y="457"/>
                  </a:cubicBezTo>
                  <a:cubicBezTo>
                    <a:pt x="19" y="476"/>
                    <a:pt x="37" y="476"/>
                    <a:pt x="55" y="476"/>
                  </a:cubicBezTo>
                  <a:lnTo>
                    <a:pt x="74" y="476"/>
                  </a:lnTo>
                  <a:lnTo>
                    <a:pt x="646" y="88"/>
                  </a:lnTo>
                  <a:cubicBezTo>
                    <a:pt x="664" y="70"/>
                    <a:pt x="664" y="51"/>
                    <a:pt x="664" y="15"/>
                  </a:cubicBezTo>
                  <a:cubicBezTo>
                    <a:pt x="655" y="5"/>
                    <a:pt x="641" y="1"/>
                    <a:pt x="627" y="1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61"/>
            <p:cNvSpPr/>
            <p:nvPr/>
          </p:nvSpPr>
          <p:spPr>
            <a:xfrm>
              <a:off x="974350" y="3390900"/>
              <a:ext cx="18450" cy="36175"/>
            </a:xfrm>
            <a:custGeom>
              <a:avLst/>
              <a:gdLst/>
              <a:ahLst/>
              <a:cxnLst/>
              <a:rect l="l" t="t" r="r" b="b"/>
              <a:pathLst>
                <a:path w="738" h="1447" extrusionOk="0">
                  <a:moveTo>
                    <a:pt x="415" y="1"/>
                  </a:moveTo>
                  <a:cubicBezTo>
                    <a:pt x="395" y="1"/>
                    <a:pt x="382" y="14"/>
                    <a:pt x="369" y="27"/>
                  </a:cubicBezTo>
                  <a:cubicBezTo>
                    <a:pt x="258" y="193"/>
                    <a:pt x="166" y="359"/>
                    <a:pt x="92" y="525"/>
                  </a:cubicBezTo>
                  <a:cubicBezTo>
                    <a:pt x="37" y="617"/>
                    <a:pt x="0" y="728"/>
                    <a:pt x="37" y="820"/>
                  </a:cubicBezTo>
                  <a:cubicBezTo>
                    <a:pt x="74" y="875"/>
                    <a:pt x="111" y="912"/>
                    <a:pt x="129" y="930"/>
                  </a:cubicBezTo>
                  <a:lnTo>
                    <a:pt x="664" y="1428"/>
                  </a:lnTo>
                  <a:cubicBezTo>
                    <a:pt x="664" y="1447"/>
                    <a:pt x="682" y="1447"/>
                    <a:pt x="682" y="1447"/>
                  </a:cubicBezTo>
                  <a:cubicBezTo>
                    <a:pt x="701" y="1447"/>
                    <a:pt x="719" y="1447"/>
                    <a:pt x="719" y="1428"/>
                  </a:cubicBezTo>
                  <a:cubicBezTo>
                    <a:pt x="738" y="1410"/>
                    <a:pt x="738" y="1373"/>
                    <a:pt x="719" y="1355"/>
                  </a:cubicBezTo>
                  <a:lnTo>
                    <a:pt x="203" y="857"/>
                  </a:lnTo>
                  <a:cubicBezTo>
                    <a:pt x="184" y="838"/>
                    <a:pt x="148" y="820"/>
                    <a:pt x="129" y="783"/>
                  </a:cubicBezTo>
                  <a:cubicBezTo>
                    <a:pt x="111" y="728"/>
                    <a:pt x="148" y="635"/>
                    <a:pt x="184" y="562"/>
                  </a:cubicBezTo>
                  <a:cubicBezTo>
                    <a:pt x="258" y="396"/>
                    <a:pt x="350" y="230"/>
                    <a:pt x="443" y="82"/>
                  </a:cubicBezTo>
                  <a:cubicBezTo>
                    <a:pt x="461" y="64"/>
                    <a:pt x="461" y="27"/>
                    <a:pt x="443" y="8"/>
                  </a:cubicBezTo>
                  <a:cubicBezTo>
                    <a:pt x="432" y="3"/>
                    <a:pt x="423" y="1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200038" scaled="0"/>
        </a:gradFill>
        <a:effectLst/>
      </p:bgPr>
    </p:bg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bg1"/>
                </a:solidFill>
              </a:rPr>
              <a:t>Chuẩn hóa dữ liệu</a:t>
            </a: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3058" name="Google Shape;3058;p45"/>
          <p:cNvGrpSpPr/>
          <p:nvPr/>
        </p:nvGrpSpPr>
        <p:grpSpPr>
          <a:xfrm>
            <a:off x="2518266" y="1283169"/>
            <a:ext cx="4033080" cy="3447229"/>
            <a:chOff x="2555460" y="1283170"/>
            <a:chExt cx="4033080" cy="3447229"/>
          </a:xfrm>
        </p:grpSpPr>
        <p:sp>
          <p:nvSpPr>
            <p:cNvPr id="3059" name="Google Shape;3059;p45"/>
            <p:cNvSpPr/>
            <p:nvPr/>
          </p:nvSpPr>
          <p:spPr>
            <a:xfrm>
              <a:off x="2555460" y="1283170"/>
              <a:ext cx="4033080" cy="3447229"/>
            </a:xfrm>
            <a:custGeom>
              <a:avLst/>
              <a:gdLst/>
              <a:ahLst/>
              <a:cxnLst/>
              <a:rect l="l" t="t" r="r" b="b"/>
              <a:pathLst>
                <a:path w="61200" h="52310" extrusionOk="0">
                  <a:moveTo>
                    <a:pt x="41230" y="1"/>
                  </a:moveTo>
                  <a:cubicBezTo>
                    <a:pt x="34961" y="1"/>
                    <a:pt x="29747" y="8304"/>
                    <a:pt x="23044" y="10179"/>
                  </a:cubicBezTo>
                  <a:cubicBezTo>
                    <a:pt x="19137" y="11276"/>
                    <a:pt x="15006" y="10723"/>
                    <a:pt x="10947" y="11945"/>
                  </a:cubicBezTo>
                  <a:cubicBezTo>
                    <a:pt x="9761" y="12302"/>
                    <a:pt x="8583" y="12820"/>
                    <a:pt x="7414" y="13560"/>
                  </a:cubicBezTo>
                  <a:cubicBezTo>
                    <a:pt x="2695" y="16575"/>
                    <a:pt x="1" y="23364"/>
                    <a:pt x="411" y="28396"/>
                  </a:cubicBezTo>
                  <a:cubicBezTo>
                    <a:pt x="1098" y="36826"/>
                    <a:pt x="5755" y="42705"/>
                    <a:pt x="11661" y="46612"/>
                  </a:cubicBezTo>
                  <a:cubicBezTo>
                    <a:pt x="17458" y="50453"/>
                    <a:pt x="24372" y="52309"/>
                    <a:pt x="31499" y="52309"/>
                  </a:cubicBezTo>
                  <a:cubicBezTo>
                    <a:pt x="33080" y="52309"/>
                    <a:pt x="34672" y="52218"/>
                    <a:pt x="36265" y="52036"/>
                  </a:cubicBezTo>
                  <a:cubicBezTo>
                    <a:pt x="42608" y="51314"/>
                    <a:pt x="50289" y="50172"/>
                    <a:pt x="55133" y="43508"/>
                  </a:cubicBezTo>
                  <a:cubicBezTo>
                    <a:pt x="61199" y="35149"/>
                    <a:pt x="60334" y="22990"/>
                    <a:pt x="57729" y="15425"/>
                  </a:cubicBezTo>
                  <a:cubicBezTo>
                    <a:pt x="55062" y="7681"/>
                    <a:pt x="49468" y="402"/>
                    <a:pt x="41573" y="9"/>
                  </a:cubicBezTo>
                  <a:cubicBezTo>
                    <a:pt x="41458" y="3"/>
                    <a:pt x="41344" y="1"/>
                    <a:pt x="4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45"/>
            <p:cNvSpPr/>
            <p:nvPr/>
          </p:nvSpPr>
          <p:spPr>
            <a:xfrm>
              <a:off x="3450843" y="1341359"/>
              <a:ext cx="1094138" cy="575043"/>
            </a:xfrm>
            <a:custGeom>
              <a:avLst/>
              <a:gdLst/>
              <a:ahLst/>
              <a:cxnLst/>
              <a:rect l="l" t="t" r="r" b="b"/>
              <a:pathLst>
                <a:path w="16603" h="8726" extrusionOk="0">
                  <a:moveTo>
                    <a:pt x="12159" y="0"/>
                  </a:moveTo>
                  <a:cubicBezTo>
                    <a:pt x="10789" y="0"/>
                    <a:pt x="9463" y="494"/>
                    <a:pt x="8137" y="785"/>
                  </a:cubicBezTo>
                  <a:cubicBezTo>
                    <a:pt x="8065" y="803"/>
                    <a:pt x="7985" y="821"/>
                    <a:pt x="7914" y="830"/>
                  </a:cubicBezTo>
                  <a:cubicBezTo>
                    <a:pt x="7191" y="794"/>
                    <a:pt x="6468" y="732"/>
                    <a:pt x="5737" y="696"/>
                  </a:cubicBezTo>
                  <a:cubicBezTo>
                    <a:pt x="5589" y="689"/>
                    <a:pt x="5437" y="685"/>
                    <a:pt x="5280" y="685"/>
                  </a:cubicBezTo>
                  <a:cubicBezTo>
                    <a:pt x="3134" y="685"/>
                    <a:pt x="250" y="1409"/>
                    <a:pt x="126" y="3961"/>
                  </a:cubicBezTo>
                  <a:cubicBezTo>
                    <a:pt x="1" y="6388"/>
                    <a:pt x="2623" y="8083"/>
                    <a:pt x="4720" y="8538"/>
                  </a:cubicBezTo>
                  <a:cubicBezTo>
                    <a:pt x="5310" y="8665"/>
                    <a:pt x="5901" y="8725"/>
                    <a:pt x="6489" y="8725"/>
                  </a:cubicBezTo>
                  <a:cubicBezTo>
                    <a:pt x="8331" y="8725"/>
                    <a:pt x="10138" y="8137"/>
                    <a:pt x="11741" y="7191"/>
                  </a:cubicBezTo>
                  <a:cubicBezTo>
                    <a:pt x="13489" y="6156"/>
                    <a:pt x="16603" y="4024"/>
                    <a:pt x="15425" y="1579"/>
                  </a:cubicBezTo>
                  <a:cubicBezTo>
                    <a:pt x="14854" y="411"/>
                    <a:pt x="13409" y="9"/>
                    <a:pt x="12196" y="0"/>
                  </a:cubicBezTo>
                  <a:cubicBezTo>
                    <a:pt x="12184" y="0"/>
                    <a:pt x="12171" y="0"/>
                    <a:pt x="12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45"/>
            <p:cNvSpPr/>
            <p:nvPr/>
          </p:nvSpPr>
          <p:spPr>
            <a:xfrm>
              <a:off x="2907564" y="1587693"/>
              <a:ext cx="496886" cy="421760"/>
            </a:xfrm>
            <a:custGeom>
              <a:avLst/>
              <a:gdLst/>
              <a:ahLst/>
              <a:cxnLst/>
              <a:rect l="l" t="t" r="r" b="b"/>
              <a:pathLst>
                <a:path w="7540" h="6400" extrusionOk="0">
                  <a:moveTo>
                    <a:pt x="3871" y="1"/>
                  </a:moveTo>
                  <a:cubicBezTo>
                    <a:pt x="1949" y="1"/>
                    <a:pt x="0" y="1416"/>
                    <a:pt x="216" y="3640"/>
                  </a:cubicBezTo>
                  <a:cubicBezTo>
                    <a:pt x="363" y="5158"/>
                    <a:pt x="1683" y="6364"/>
                    <a:pt x="3175" y="6364"/>
                  </a:cubicBezTo>
                  <a:cubicBezTo>
                    <a:pt x="3217" y="6364"/>
                    <a:pt x="3260" y="6363"/>
                    <a:pt x="3302" y="6361"/>
                  </a:cubicBezTo>
                  <a:cubicBezTo>
                    <a:pt x="3477" y="6387"/>
                    <a:pt x="3654" y="6400"/>
                    <a:pt x="3830" y="6400"/>
                  </a:cubicBezTo>
                  <a:cubicBezTo>
                    <a:pt x="4690" y="6400"/>
                    <a:pt x="5547" y="6094"/>
                    <a:pt x="6184" y="5487"/>
                  </a:cubicBezTo>
                  <a:cubicBezTo>
                    <a:pt x="7237" y="4487"/>
                    <a:pt x="7540" y="2766"/>
                    <a:pt x="6737" y="1508"/>
                  </a:cubicBezTo>
                  <a:cubicBezTo>
                    <a:pt x="6065" y="465"/>
                    <a:pt x="4972" y="1"/>
                    <a:pt x="3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45"/>
            <p:cNvSpPr/>
            <p:nvPr/>
          </p:nvSpPr>
          <p:spPr>
            <a:xfrm>
              <a:off x="4971156" y="3070905"/>
              <a:ext cx="163498" cy="142937"/>
            </a:xfrm>
            <a:custGeom>
              <a:avLst/>
              <a:gdLst/>
              <a:ahLst/>
              <a:cxnLst/>
              <a:rect l="l" t="t" r="r" b="b"/>
              <a:pathLst>
                <a:path w="2481" h="2169" extrusionOk="0">
                  <a:moveTo>
                    <a:pt x="830" y="1"/>
                  </a:moveTo>
                  <a:lnTo>
                    <a:pt x="1" y="964"/>
                  </a:lnTo>
                  <a:cubicBezTo>
                    <a:pt x="134" y="1045"/>
                    <a:pt x="1749" y="2169"/>
                    <a:pt x="1749" y="2169"/>
                  </a:cubicBezTo>
                  <a:lnTo>
                    <a:pt x="2481" y="1045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D87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45"/>
            <p:cNvSpPr/>
            <p:nvPr/>
          </p:nvSpPr>
          <p:spPr>
            <a:xfrm>
              <a:off x="5086415" y="3051069"/>
              <a:ext cx="212264" cy="218063"/>
            </a:xfrm>
            <a:custGeom>
              <a:avLst/>
              <a:gdLst/>
              <a:ahLst/>
              <a:cxnLst/>
              <a:rect l="l" t="t" r="r" b="b"/>
              <a:pathLst>
                <a:path w="3221" h="3309" extrusionOk="0">
                  <a:moveTo>
                    <a:pt x="3001" y="0"/>
                  </a:moveTo>
                  <a:cubicBezTo>
                    <a:pt x="2881" y="0"/>
                    <a:pt x="2704" y="63"/>
                    <a:pt x="2453" y="284"/>
                  </a:cubicBezTo>
                  <a:cubicBezTo>
                    <a:pt x="1873" y="810"/>
                    <a:pt x="1713" y="908"/>
                    <a:pt x="1338" y="1123"/>
                  </a:cubicBezTo>
                  <a:cubicBezTo>
                    <a:pt x="964" y="1328"/>
                    <a:pt x="732" y="1346"/>
                    <a:pt x="732" y="1346"/>
                  </a:cubicBezTo>
                  <a:lnTo>
                    <a:pt x="0" y="2470"/>
                  </a:lnTo>
                  <a:cubicBezTo>
                    <a:pt x="0" y="2470"/>
                    <a:pt x="535" y="3094"/>
                    <a:pt x="955" y="3308"/>
                  </a:cubicBezTo>
                  <a:cubicBezTo>
                    <a:pt x="2177" y="2532"/>
                    <a:pt x="3221" y="115"/>
                    <a:pt x="3221" y="115"/>
                  </a:cubicBezTo>
                  <a:cubicBezTo>
                    <a:pt x="3221" y="115"/>
                    <a:pt x="3162" y="0"/>
                    <a:pt x="3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45"/>
            <p:cNvSpPr/>
            <p:nvPr/>
          </p:nvSpPr>
          <p:spPr>
            <a:xfrm>
              <a:off x="4785384" y="3702359"/>
              <a:ext cx="112953" cy="144650"/>
            </a:xfrm>
            <a:custGeom>
              <a:avLst/>
              <a:gdLst/>
              <a:ahLst/>
              <a:cxnLst/>
              <a:rect l="l" t="t" r="r" b="b"/>
              <a:pathLst>
                <a:path w="1714" h="2195" extrusionOk="0">
                  <a:moveTo>
                    <a:pt x="1267" y="0"/>
                  </a:moveTo>
                  <a:lnTo>
                    <a:pt x="0" y="107"/>
                  </a:lnTo>
                  <a:cubicBezTo>
                    <a:pt x="36" y="259"/>
                    <a:pt x="411" y="2195"/>
                    <a:pt x="411" y="2195"/>
                  </a:cubicBezTo>
                  <a:lnTo>
                    <a:pt x="1713" y="1900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D87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45"/>
            <p:cNvSpPr/>
            <p:nvPr/>
          </p:nvSpPr>
          <p:spPr>
            <a:xfrm>
              <a:off x="4112216" y="2845527"/>
              <a:ext cx="990675" cy="951464"/>
            </a:xfrm>
            <a:custGeom>
              <a:avLst/>
              <a:gdLst/>
              <a:ahLst/>
              <a:cxnLst/>
              <a:rect l="l" t="t" r="r" b="b"/>
              <a:pathLst>
                <a:path w="15033" h="14438" extrusionOk="0">
                  <a:moveTo>
                    <a:pt x="9187" y="1"/>
                  </a:moveTo>
                  <a:cubicBezTo>
                    <a:pt x="7596" y="1"/>
                    <a:pt x="4595" y="1485"/>
                    <a:pt x="4595" y="1485"/>
                  </a:cubicBezTo>
                  <a:cubicBezTo>
                    <a:pt x="4595" y="1485"/>
                    <a:pt x="1" y="4465"/>
                    <a:pt x="1196" y="7444"/>
                  </a:cubicBezTo>
                  <a:cubicBezTo>
                    <a:pt x="1196" y="7444"/>
                    <a:pt x="3944" y="8345"/>
                    <a:pt x="5559" y="8773"/>
                  </a:cubicBezTo>
                  <a:cubicBezTo>
                    <a:pt x="7182" y="9202"/>
                    <a:pt x="8199" y="9202"/>
                    <a:pt x="8708" y="10165"/>
                  </a:cubicBezTo>
                  <a:cubicBezTo>
                    <a:pt x="9225" y="11129"/>
                    <a:pt x="9903" y="13876"/>
                    <a:pt x="10323" y="14188"/>
                  </a:cubicBezTo>
                  <a:cubicBezTo>
                    <a:pt x="10513" y="14327"/>
                    <a:pt x="10822" y="14438"/>
                    <a:pt x="11125" y="14438"/>
                  </a:cubicBezTo>
                  <a:cubicBezTo>
                    <a:pt x="11504" y="14438"/>
                    <a:pt x="11876" y="14266"/>
                    <a:pt x="12000" y="13760"/>
                  </a:cubicBezTo>
                  <a:cubicBezTo>
                    <a:pt x="12223" y="12859"/>
                    <a:pt x="11464" y="8434"/>
                    <a:pt x="10813" y="7409"/>
                  </a:cubicBezTo>
                  <a:cubicBezTo>
                    <a:pt x="10153" y="6392"/>
                    <a:pt x="4711" y="4607"/>
                    <a:pt x="4711" y="4607"/>
                  </a:cubicBezTo>
                  <a:lnTo>
                    <a:pt x="5050" y="4152"/>
                  </a:lnTo>
                  <a:cubicBezTo>
                    <a:pt x="5050" y="4152"/>
                    <a:pt x="8023" y="3630"/>
                    <a:pt x="9068" y="3630"/>
                  </a:cubicBezTo>
                  <a:cubicBezTo>
                    <a:pt x="9165" y="3630"/>
                    <a:pt x="9246" y="3634"/>
                    <a:pt x="9306" y="3644"/>
                  </a:cubicBezTo>
                  <a:cubicBezTo>
                    <a:pt x="10019" y="3751"/>
                    <a:pt x="14123" y="5571"/>
                    <a:pt x="14123" y="5571"/>
                  </a:cubicBezTo>
                  <a:cubicBezTo>
                    <a:pt x="14123" y="5571"/>
                    <a:pt x="15033" y="4893"/>
                    <a:pt x="15006" y="3920"/>
                  </a:cubicBezTo>
                  <a:cubicBezTo>
                    <a:pt x="14890" y="3555"/>
                    <a:pt x="10920" y="183"/>
                    <a:pt x="9421" y="13"/>
                  </a:cubicBezTo>
                  <a:cubicBezTo>
                    <a:pt x="9347" y="5"/>
                    <a:pt x="9269" y="1"/>
                    <a:pt x="9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45"/>
            <p:cNvSpPr/>
            <p:nvPr/>
          </p:nvSpPr>
          <p:spPr>
            <a:xfrm>
              <a:off x="3552000" y="2078055"/>
              <a:ext cx="329236" cy="716069"/>
            </a:xfrm>
            <a:custGeom>
              <a:avLst/>
              <a:gdLst/>
              <a:ahLst/>
              <a:cxnLst/>
              <a:rect l="l" t="t" r="r" b="b"/>
              <a:pathLst>
                <a:path w="4996" h="10866" extrusionOk="0">
                  <a:moveTo>
                    <a:pt x="4091" y="1"/>
                  </a:moveTo>
                  <a:cubicBezTo>
                    <a:pt x="4051" y="1"/>
                    <a:pt x="4010" y="9"/>
                    <a:pt x="3970" y="26"/>
                  </a:cubicBezTo>
                  <a:cubicBezTo>
                    <a:pt x="3488" y="231"/>
                    <a:pt x="3943" y="1471"/>
                    <a:pt x="3943" y="1471"/>
                  </a:cubicBezTo>
                  <a:cubicBezTo>
                    <a:pt x="3943" y="1471"/>
                    <a:pt x="848" y="3220"/>
                    <a:pt x="419" y="5860"/>
                  </a:cubicBezTo>
                  <a:cubicBezTo>
                    <a:pt x="0" y="8501"/>
                    <a:pt x="2498" y="10865"/>
                    <a:pt x="2498" y="10865"/>
                  </a:cubicBezTo>
                  <a:lnTo>
                    <a:pt x="3854" y="8501"/>
                  </a:lnTo>
                  <a:cubicBezTo>
                    <a:pt x="3854" y="8501"/>
                    <a:pt x="2498" y="7020"/>
                    <a:pt x="2917" y="5584"/>
                  </a:cubicBezTo>
                  <a:cubicBezTo>
                    <a:pt x="3346" y="4139"/>
                    <a:pt x="4568" y="2426"/>
                    <a:pt x="4791" y="1676"/>
                  </a:cubicBezTo>
                  <a:cubicBezTo>
                    <a:pt x="4995" y="981"/>
                    <a:pt x="4540" y="1"/>
                    <a:pt x="4091" y="1"/>
                  </a:cubicBezTo>
                  <a:close/>
                </a:path>
              </a:pathLst>
            </a:custGeom>
            <a:solidFill>
              <a:srgbClr val="FFA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45"/>
            <p:cNvSpPr/>
            <p:nvPr/>
          </p:nvSpPr>
          <p:spPr>
            <a:xfrm>
              <a:off x="4258448" y="2009058"/>
              <a:ext cx="276582" cy="662756"/>
            </a:xfrm>
            <a:custGeom>
              <a:avLst/>
              <a:gdLst/>
              <a:ahLst/>
              <a:cxnLst/>
              <a:rect l="l" t="t" r="r" b="b"/>
              <a:pathLst>
                <a:path w="4197" h="10057" extrusionOk="0">
                  <a:moveTo>
                    <a:pt x="956" y="0"/>
                  </a:moveTo>
                  <a:cubicBezTo>
                    <a:pt x="547" y="0"/>
                    <a:pt x="0" y="765"/>
                    <a:pt x="137" y="1483"/>
                  </a:cubicBezTo>
                  <a:cubicBezTo>
                    <a:pt x="307" y="2376"/>
                    <a:pt x="1555" y="3268"/>
                    <a:pt x="1930" y="4570"/>
                  </a:cubicBezTo>
                  <a:cubicBezTo>
                    <a:pt x="2296" y="5873"/>
                    <a:pt x="904" y="8237"/>
                    <a:pt x="904" y="8237"/>
                  </a:cubicBezTo>
                  <a:lnTo>
                    <a:pt x="2778" y="10056"/>
                  </a:lnTo>
                  <a:cubicBezTo>
                    <a:pt x="2778" y="10056"/>
                    <a:pt x="4196" y="7657"/>
                    <a:pt x="3830" y="5391"/>
                  </a:cubicBezTo>
                  <a:cubicBezTo>
                    <a:pt x="3456" y="3125"/>
                    <a:pt x="877" y="1448"/>
                    <a:pt x="877" y="1448"/>
                  </a:cubicBezTo>
                  <a:cubicBezTo>
                    <a:pt x="877" y="1448"/>
                    <a:pt x="1582" y="654"/>
                    <a:pt x="1216" y="145"/>
                  </a:cubicBezTo>
                  <a:cubicBezTo>
                    <a:pt x="1145" y="45"/>
                    <a:pt x="1055" y="0"/>
                    <a:pt x="956" y="0"/>
                  </a:cubicBezTo>
                  <a:close/>
                </a:path>
              </a:pathLst>
            </a:custGeom>
            <a:solidFill>
              <a:srgbClr val="FFA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45"/>
            <p:cNvSpPr/>
            <p:nvPr/>
          </p:nvSpPr>
          <p:spPr>
            <a:xfrm>
              <a:off x="3671345" y="2535929"/>
              <a:ext cx="816633" cy="826057"/>
            </a:xfrm>
            <a:custGeom>
              <a:avLst/>
              <a:gdLst/>
              <a:ahLst/>
              <a:cxnLst/>
              <a:rect l="l" t="t" r="r" b="b"/>
              <a:pathLst>
                <a:path w="12392" h="12535" extrusionOk="0">
                  <a:moveTo>
                    <a:pt x="9733" y="1"/>
                  </a:moveTo>
                  <a:cubicBezTo>
                    <a:pt x="9733" y="1"/>
                    <a:pt x="8316" y="2374"/>
                    <a:pt x="6044" y="2374"/>
                  </a:cubicBezTo>
                  <a:cubicBezTo>
                    <a:pt x="5932" y="2374"/>
                    <a:pt x="5817" y="2368"/>
                    <a:pt x="5701" y="2356"/>
                  </a:cubicBezTo>
                  <a:cubicBezTo>
                    <a:pt x="5701" y="2356"/>
                    <a:pt x="3292" y="2356"/>
                    <a:pt x="1900" y="1160"/>
                  </a:cubicBezTo>
                  <a:cubicBezTo>
                    <a:pt x="1847" y="1276"/>
                    <a:pt x="0" y="3917"/>
                    <a:pt x="0" y="3917"/>
                  </a:cubicBezTo>
                  <a:lnTo>
                    <a:pt x="2444" y="5273"/>
                  </a:lnTo>
                  <a:cubicBezTo>
                    <a:pt x="2444" y="5273"/>
                    <a:pt x="3122" y="10554"/>
                    <a:pt x="8172" y="12535"/>
                  </a:cubicBezTo>
                  <a:cubicBezTo>
                    <a:pt x="8252" y="12481"/>
                    <a:pt x="8877" y="9635"/>
                    <a:pt x="9760" y="8618"/>
                  </a:cubicBezTo>
                  <a:cubicBezTo>
                    <a:pt x="10491" y="7771"/>
                    <a:pt x="12115" y="6379"/>
                    <a:pt x="12391" y="5728"/>
                  </a:cubicBezTo>
                  <a:lnTo>
                    <a:pt x="12391" y="5728"/>
                  </a:lnTo>
                  <a:cubicBezTo>
                    <a:pt x="12223" y="5739"/>
                    <a:pt x="12057" y="5744"/>
                    <a:pt x="11895" y="5744"/>
                  </a:cubicBezTo>
                  <a:cubicBezTo>
                    <a:pt x="10342" y="5744"/>
                    <a:pt x="9135" y="5250"/>
                    <a:pt x="9135" y="4426"/>
                  </a:cubicBezTo>
                  <a:cubicBezTo>
                    <a:pt x="9135" y="4426"/>
                    <a:pt x="11936" y="3177"/>
                    <a:pt x="12284" y="1901"/>
                  </a:cubicBezTo>
                  <a:cubicBezTo>
                    <a:pt x="12391" y="1508"/>
                    <a:pt x="9733" y="1"/>
                    <a:pt x="9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45"/>
            <p:cNvSpPr/>
            <p:nvPr/>
          </p:nvSpPr>
          <p:spPr>
            <a:xfrm>
              <a:off x="4808910" y="3827569"/>
              <a:ext cx="271640" cy="106099"/>
            </a:xfrm>
            <a:custGeom>
              <a:avLst/>
              <a:gdLst/>
              <a:ahLst/>
              <a:cxnLst/>
              <a:rect l="l" t="t" r="r" b="b"/>
              <a:pathLst>
                <a:path w="4122" h="1610" extrusionOk="0">
                  <a:moveTo>
                    <a:pt x="1356" y="0"/>
                  </a:moveTo>
                  <a:lnTo>
                    <a:pt x="54" y="295"/>
                  </a:lnTo>
                  <a:cubicBezTo>
                    <a:pt x="54" y="295"/>
                    <a:pt x="0" y="1106"/>
                    <a:pt x="152" y="1552"/>
                  </a:cubicBezTo>
                  <a:cubicBezTo>
                    <a:pt x="339" y="1592"/>
                    <a:pt x="543" y="1610"/>
                    <a:pt x="758" y="1610"/>
                  </a:cubicBezTo>
                  <a:cubicBezTo>
                    <a:pt x="2170" y="1610"/>
                    <a:pt x="4006" y="857"/>
                    <a:pt x="4006" y="857"/>
                  </a:cubicBezTo>
                  <a:cubicBezTo>
                    <a:pt x="4006" y="857"/>
                    <a:pt x="4122" y="482"/>
                    <a:pt x="3337" y="446"/>
                  </a:cubicBezTo>
                  <a:cubicBezTo>
                    <a:pt x="2552" y="411"/>
                    <a:pt x="2364" y="375"/>
                    <a:pt x="1954" y="259"/>
                  </a:cubicBezTo>
                  <a:cubicBezTo>
                    <a:pt x="1544" y="152"/>
                    <a:pt x="1356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45"/>
            <p:cNvSpPr/>
            <p:nvPr/>
          </p:nvSpPr>
          <p:spPr>
            <a:xfrm>
              <a:off x="3934681" y="2312132"/>
              <a:ext cx="310521" cy="220435"/>
            </a:xfrm>
            <a:custGeom>
              <a:avLst/>
              <a:gdLst/>
              <a:ahLst/>
              <a:cxnLst/>
              <a:rect l="l" t="t" r="r" b="b"/>
              <a:pathLst>
                <a:path w="4712" h="3345" extrusionOk="0">
                  <a:moveTo>
                    <a:pt x="3762" y="0"/>
                  </a:moveTo>
                  <a:cubicBezTo>
                    <a:pt x="3630" y="0"/>
                    <a:pt x="3476" y="40"/>
                    <a:pt x="3293" y="105"/>
                  </a:cubicBezTo>
                  <a:cubicBezTo>
                    <a:pt x="3156" y="156"/>
                    <a:pt x="3033" y="171"/>
                    <a:pt x="2915" y="171"/>
                  </a:cubicBezTo>
                  <a:cubicBezTo>
                    <a:pt x="2737" y="171"/>
                    <a:pt x="2572" y="136"/>
                    <a:pt x="2390" y="136"/>
                  </a:cubicBezTo>
                  <a:cubicBezTo>
                    <a:pt x="2142" y="136"/>
                    <a:pt x="1863" y="201"/>
                    <a:pt x="1482" y="506"/>
                  </a:cubicBezTo>
                  <a:cubicBezTo>
                    <a:pt x="625" y="1184"/>
                    <a:pt x="1" y="2407"/>
                    <a:pt x="1312" y="3174"/>
                  </a:cubicBezTo>
                  <a:cubicBezTo>
                    <a:pt x="1519" y="3294"/>
                    <a:pt x="1722" y="3345"/>
                    <a:pt x="1916" y="3345"/>
                  </a:cubicBezTo>
                  <a:cubicBezTo>
                    <a:pt x="2946" y="3345"/>
                    <a:pt x="3748" y="1925"/>
                    <a:pt x="3748" y="1925"/>
                  </a:cubicBezTo>
                  <a:cubicBezTo>
                    <a:pt x="3748" y="1925"/>
                    <a:pt x="4711" y="1782"/>
                    <a:pt x="4461" y="872"/>
                  </a:cubicBezTo>
                  <a:cubicBezTo>
                    <a:pt x="4278" y="229"/>
                    <a:pt x="4082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45"/>
            <p:cNvSpPr/>
            <p:nvPr/>
          </p:nvSpPr>
          <p:spPr>
            <a:xfrm>
              <a:off x="4022855" y="2543573"/>
              <a:ext cx="140038" cy="199413"/>
            </a:xfrm>
            <a:custGeom>
              <a:avLst/>
              <a:gdLst/>
              <a:ahLst/>
              <a:cxnLst/>
              <a:rect l="l" t="t" r="r" b="b"/>
              <a:pathLst>
                <a:path w="2125" h="3026" extrusionOk="0">
                  <a:moveTo>
                    <a:pt x="625" y="1"/>
                  </a:moveTo>
                  <a:lnTo>
                    <a:pt x="625" y="1"/>
                  </a:lnTo>
                  <a:cubicBezTo>
                    <a:pt x="625" y="1"/>
                    <a:pt x="706" y="1705"/>
                    <a:pt x="1" y="2213"/>
                  </a:cubicBezTo>
                  <a:cubicBezTo>
                    <a:pt x="272" y="2838"/>
                    <a:pt x="667" y="3026"/>
                    <a:pt x="1042" y="3026"/>
                  </a:cubicBezTo>
                  <a:cubicBezTo>
                    <a:pt x="1605" y="3026"/>
                    <a:pt x="2124" y="2606"/>
                    <a:pt x="2124" y="2606"/>
                  </a:cubicBezTo>
                  <a:cubicBezTo>
                    <a:pt x="2124" y="2606"/>
                    <a:pt x="1732" y="1901"/>
                    <a:pt x="1874" y="1080"/>
                  </a:cubicBezTo>
                  <a:cubicBezTo>
                    <a:pt x="1812" y="1018"/>
                    <a:pt x="625" y="1"/>
                    <a:pt x="625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45"/>
            <p:cNvSpPr/>
            <p:nvPr/>
          </p:nvSpPr>
          <p:spPr>
            <a:xfrm>
              <a:off x="3998802" y="2391937"/>
              <a:ext cx="257537" cy="257867"/>
            </a:xfrm>
            <a:custGeom>
              <a:avLst/>
              <a:gdLst/>
              <a:ahLst/>
              <a:cxnLst/>
              <a:rect l="l" t="t" r="r" b="b"/>
              <a:pathLst>
                <a:path w="3908" h="3913" extrusionOk="0">
                  <a:moveTo>
                    <a:pt x="1329" y="0"/>
                  </a:moveTo>
                  <a:lnTo>
                    <a:pt x="1329" y="0"/>
                  </a:lnTo>
                  <a:cubicBezTo>
                    <a:pt x="1329" y="0"/>
                    <a:pt x="1330" y="0"/>
                    <a:pt x="1330" y="0"/>
                  </a:cubicBezTo>
                  <a:lnTo>
                    <a:pt x="1330" y="0"/>
                  </a:lnTo>
                  <a:cubicBezTo>
                    <a:pt x="1330" y="0"/>
                    <a:pt x="1329" y="0"/>
                    <a:pt x="1329" y="0"/>
                  </a:cubicBezTo>
                  <a:close/>
                  <a:moveTo>
                    <a:pt x="1330" y="0"/>
                  </a:moveTo>
                  <a:cubicBezTo>
                    <a:pt x="1444" y="92"/>
                    <a:pt x="794" y="1481"/>
                    <a:pt x="446" y="1508"/>
                  </a:cubicBezTo>
                  <a:cubicBezTo>
                    <a:pt x="446" y="1508"/>
                    <a:pt x="408" y="1500"/>
                    <a:pt x="353" y="1500"/>
                  </a:cubicBezTo>
                  <a:cubicBezTo>
                    <a:pt x="222" y="1500"/>
                    <a:pt x="0" y="1544"/>
                    <a:pt x="0" y="1847"/>
                  </a:cubicBezTo>
                  <a:cubicBezTo>
                    <a:pt x="0" y="2149"/>
                    <a:pt x="222" y="2193"/>
                    <a:pt x="353" y="2193"/>
                  </a:cubicBezTo>
                  <a:cubicBezTo>
                    <a:pt x="408" y="2193"/>
                    <a:pt x="446" y="2186"/>
                    <a:pt x="446" y="2186"/>
                  </a:cubicBezTo>
                  <a:cubicBezTo>
                    <a:pt x="446" y="2186"/>
                    <a:pt x="1347" y="3912"/>
                    <a:pt x="2414" y="3912"/>
                  </a:cubicBezTo>
                  <a:cubicBezTo>
                    <a:pt x="2515" y="3912"/>
                    <a:pt x="2617" y="3897"/>
                    <a:pt x="2721" y="3863"/>
                  </a:cubicBezTo>
                  <a:cubicBezTo>
                    <a:pt x="3907" y="3461"/>
                    <a:pt x="2828" y="232"/>
                    <a:pt x="2828" y="232"/>
                  </a:cubicBezTo>
                  <a:lnTo>
                    <a:pt x="2828" y="232"/>
                  </a:lnTo>
                  <a:cubicBezTo>
                    <a:pt x="2828" y="232"/>
                    <a:pt x="2609" y="354"/>
                    <a:pt x="2279" y="354"/>
                  </a:cubicBezTo>
                  <a:cubicBezTo>
                    <a:pt x="2015" y="354"/>
                    <a:pt x="1681" y="277"/>
                    <a:pt x="1330" y="0"/>
                  </a:cubicBezTo>
                  <a:close/>
                </a:path>
              </a:pathLst>
            </a:custGeom>
            <a:solidFill>
              <a:srgbClr val="FFA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45"/>
            <p:cNvSpPr/>
            <p:nvPr/>
          </p:nvSpPr>
          <p:spPr>
            <a:xfrm>
              <a:off x="5082857" y="1678240"/>
              <a:ext cx="883653" cy="1303370"/>
            </a:xfrm>
            <a:custGeom>
              <a:avLst/>
              <a:gdLst/>
              <a:ahLst/>
              <a:cxnLst/>
              <a:rect l="l" t="t" r="r" b="b"/>
              <a:pathLst>
                <a:path w="13409" h="19778" extrusionOk="0">
                  <a:moveTo>
                    <a:pt x="5121" y="0"/>
                  </a:moveTo>
                  <a:cubicBezTo>
                    <a:pt x="4493" y="0"/>
                    <a:pt x="3920" y="427"/>
                    <a:pt x="3774" y="1071"/>
                  </a:cubicBezTo>
                  <a:lnTo>
                    <a:pt x="170" y="16504"/>
                  </a:lnTo>
                  <a:cubicBezTo>
                    <a:pt x="1" y="17244"/>
                    <a:pt x="455" y="17985"/>
                    <a:pt x="1205" y="18163"/>
                  </a:cubicBezTo>
                  <a:lnTo>
                    <a:pt x="7976" y="19742"/>
                  </a:lnTo>
                  <a:cubicBezTo>
                    <a:pt x="8080" y="19766"/>
                    <a:pt x="8185" y="19778"/>
                    <a:pt x="8287" y="19778"/>
                  </a:cubicBezTo>
                  <a:cubicBezTo>
                    <a:pt x="8914" y="19778"/>
                    <a:pt x="9482" y="19351"/>
                    <a:pt x="9635" y="18707"/>
                  </a:cubicBezTo>
                  <a:lnTo>
                    <a:pt x="13239" y="3283"/>
                  </a:lnTo>
                  <a:cubicBezTo>
                    <a:pt x="13409" y="2534"/>
                    <a:pt x="12945" y="1793"/>
                    <a:pt x="12205" y="1615"/>
                  </a:cubicBezTo>
                  <a:lnTo>
                    <a:pt x="5433" y="36"/>
                  </a:lnTo>
                  <a:cubicBezTo>
                    <a:pt x="5329" y="12"/>
                    <a:pt x="5224" y="0"/>
                    <a:pt x="5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45"/>
            <p:cNvSpPr/>
            <p:nvPr/>
          </p:nvSpPr>
          <p:spPr>
            <a:xfrm>
              <a:off x="5147505" y="1801078"/>
              <a:ext cx="761409" cy="1027711"/>
            </a:xfrm>
            <a:custGeom>
              <a:avLst/>
              <a:gdLst/>
              <a:ahLst/>
              <a:cxnLst/>
              <a:rect l="l" t="t" r="r" b="b"/>
              <a:pathLst>
                <a:path w="11554" h="15595" extrusionOk="0">
                  <a:moveTo>
                    <a:pt x="3486" y="1"/>
                  </a:moveTo>
                  <a:cubicBezTo>
                    <a:pt x="3302" y="1"/>
                    <a:pt x="3134" y="126"/>
                    <a:pt x="3088" y="313"/>
                  </a:cubicBezTo>
                  <a:lnTo>
                    <a:pt x="45" y="13320"/>
                  </a:lnTo>
                  <a:cubicBezTo>
                    <a:pt x="1" y="13534"/>
                    <a:pt x="135" y="13748"/>
                    <a:pt x="349" y="13801"/>
                  </a:cubicBezTo>
                  <a:lnTo>
                    <a:pt x="7976" y="15585"/>
                  </a:lnTo>
                  <a:cubicBezTo>
                    <a:pt x="8005" y="15591"/>
                    <a:pt x="8034" y="15594"/>
                    <a:pt x="8062" y="15594"/>
                  </a:cubicBezTo>
                  <a:cubicBezTo>
                    <a:pt x="8252" y="15594"/>
                    <a:pt x="8420" y="15469"/>
                    <a:pt x="8467" y="15282"/>
                  </a:cubicBezTo>
                  <a:lnTo>
                    <a:pt x="11500" y="2275"/>
                  </a:lnTo>
                  <a:cubicBezTo>
                    <a:pt x="11554" y="2061"/>
                    <a:pt x="11420" y="1847"/>
                    <a:pt x="11197" y="1794"/>
                  </a:cubicBezTo>
                  <a:lnTo>
                    <a:pt x="3569" y="9"/>
                  </a:lnTo>
                  <a:cubicBezTo>
                    <a:pt x="3541" y="4"/>
                    <a:pt x="3514" y="1"/>
                    <a:pt x="3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45"/>
            <p:cNvSpPr/>
            <p:nvPr/>
          </p:nvSpPr>
          <p:spPr>
            <a:xfrm>
              <a:off x="5552592" y="1760879"/>
              <a:ext cx="24778" cy="22274"/>
            </a:xfrm>
            <a:custGeom>
              <a:avLst/>
              <a:gdLst/>
              <a:ahLst/>
              <a:cxnLst/>
              <a:rect l="l" t="t" r="r" b="b"/>
              <a:pathLst>
                <a:path w="376" h="338" extrusionOk="0">
                  <a:moveTo>
                    <a:pt x="189" y="0"/>
                  </a:moveTo>
                  <a:cubicBezTo>
                    <a:pt x="112" y="0"/>
                    <a:pt x="43" y="51"/>
                    <a:pt x="27" y="129"/>
                  </a:cubicBezTo>
                  <a:cubicBezTo>
                    <a:pt x="0" y="218"/>
                    <a:pt x="63" y="307"/>
                    <a:pt x="152" y="334"/>
                  </a:cubicBezTo>
                  <a:cubicBezTo>
                    <a:pt x="164" y="336"/>
                    <a:pt x="175" y="337"/>
                    <a:pt x="186" y="337"/>
                  </a:cubicBezTo>
                  <a:cubicBezTo>
                    <a:pt x="263" y="337"/>
                    <a:pt x="333" y="287"/>
                    <a:pt x="348" y="209"/>
                  </a:cubicBezTo>
                  <a:cubicBezTo>
                    <a:pt x="375" y="111"/>
                    <a:pt x="313" y="22"/>
                    <a:pt x="223" y="4"/>
                  </a:cubicBezTo>
                  <a:cubicBezTo>
                    <a:pt x="212" y="2"/>
                    <a:pt x="200" y="0"/>
                    <a:pt x="189" y="0"/>
                  </a:cubicBezTo>
                  <a:close/>
                </a:path>
              </a:pathLst>
            </a:custGeom>
            <a:solidFill>
              <a:srgbClr val="253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45"/>
            <p:cNvSpPr/>
            <p:nvPr/>
          </p:nvSpPr>
          <p:spPr>
            <a:xfrm>
              <a:off x="5595493" y="1770698"/>
              <a:ext cx="153547" cy="52390"/>
            </a:xfrm>
            <a:custGeom>
              <a:avLst/>
              <a:gdLst/>
              <a:ahLst/>
              <a:cxnLst/>
              <a:rect l="l" t="t" r="r" b="b"/>
              <a:pathLst>
                <a:path w="2330" h="795" extrusionOk="0">
                  <a:moveTo>
                    <a:pt x="178" y="0"/>
                  </a:moveTo>
                  <a:cubicBezTo>
                    <a:pt x="99" y="0"/>
                    <a:pt x="34" y="56"/>
                    <a:pt x="19" y="131"/>
                  </a:cubicBezTo>
                  <a:cubicBezTo>
                    <a:pt x="1" y="221"/>
                    <a:pt x="54" y="310"/>
                    <a:pt x="143" y="328"/>
                  </a:cubicBezTo>
                  <a:lnTo>
                    <a:pt x="2106" y="792"/>
                  </a:lnTo>
                  <a:cubicBezTo>
                    <a:pt x="2118" y="794"/>
                    <a:pt x="2129" y="795"/>
                    <a:pt x="2140" y="795"/>
                  </a:cubicBezTo>
                  <a:cubicBezTo>
                    <a:pt x="2217" y="795"/>
                    <a:pt x="2287" y="744"/>
                    <a:pt x="2302" y="667"/>
                  </a:cubicBezTo>
                  <a:cubicBezTo>
                    <a:pt x="2329" y="577"/>
                    <a:pt x="2267" y="479"/>
                    <a:pt x="2177" y="462"/>
                  </a:cubicBezTo>
                  <a:lnTo>
                    <a:pt x="224" y="7"/>
                  </a:lnTo>
                  <a:cubicBezTo>
                    <a:pt x="208" y="2"/>
                    <a:pt x="193" y="0"/>
                    <a:pt x="178" y="0"/>
                  </a:cubicBezTo>
                  <a:close/>
                </a:path>
              </a:pathLst>
            </a:custGeom>
            <a:solidFill>
              <a:srgbClr val="253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45"/>
            <p:cNvSpPr/>
            <p:nvPr/>
          </p:nvSpPr>
          <p:spPr>
            <a:xfrm>
              <a:off x="5350938" y="2805723"/>
              <a:ext cx="103529" cy="94303"/>
            </a:xfrm>
            <a:custGeom>
              <a:avLst/>
              <a:gdLst/>
              <a:ahLst/>
              <a:cxnLst/>
              <a:rect l="l" t="t" r="r" b="b"/>
              <a:pathLst>
                <a:path w="1571" h="1431" extrusionOk="0">
                  <a:moveTo>
                    <a:pt x="785" y="1"/>
                  </a:moveTo>
                  <a:cubicBezTo>
                    <a:pt x="460" y="1"/>
                    <a:pt x="166" y="225"/>
                    <a:pt x="90" y="555"/>
                  </a:cubicBezTo>
                  <a:cubicBezTo>
                    <a:pt x="1" y="938"/>
                    <a:pt x="232" y="1322"/>
                    <a:pt x="616" y="1411"/>
                  </a:cubicBezTo>
                  <a:cubicBezTo>
                    <a:pt x="671" y="1424"/>
                    <a:pt x="727" y="1430"/>
                    <a:pt x="781" y="1430"/>
                  </a:cubicBezTo>
                  <a:cubicBezTo>
                    <a:pt x="1104" y="1430"/>
                    <a:pt x="1396" y="1213"/>
                    <a:pt x="1472" y="885"/>
                  </a:cubicBezTo>
                  <a:cubicBezTo>
                    <a:pt x="1571" y="501"/>
                    <a:pt x="1330" y="117"/>
                    <a:pt x="946" y="19"/>
                  </a:cubicBezTo>
                  <a:cubicBezTo>
                    <a:pt x="892" y="7"/>
                    <a:pt x="838" y="1"/>
                    <a:pt x="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45"/>
            <p:cNvSpPr/>
            <p:nvPr/>
          </p:nvSpPr>
          <p:spPr>
            <a:xfrm>
              <a:off x="5248661" y="1868625"/>
              <a:ext cx="54697" cy="157106"/>
            </a:xfrm>
            <a:custGeom>
              <a:avLst/>
              <a:gdLst/>
              <a:ahLst/>
              <a:cxnLst/>
              <a:rect l="l" t="t" r="r" b="b"/>
              <a:pathLst>
                <a:path w="830" h="2384" extrusionOk="0">
                  <a:moveTo>
                    <a:pt x="752" y="0"/>
                  </a:moveTo>
                  <a:cubicBezTo>
                    <a:pt x="611" y="0"/>
                    <a:pt x="485" y="99"/>
                    <a:pt x="455" y="242"/>
                  </a:cubicBezTo>
                  <a:lnTo>
                    <a:pt x="45" y="2009"/>
                  </a:lnTo>
                  <a:cubicBezTo>
                    <a:pt x="0" y="2178"/>
                    <a:pt x="107" y="2348"/>
                    <a:pt x="277" y="2383"/>
                  </a:cubicBezTo>
                  <a:lnTo>
                    <a:pt x="830" y="10"/>
                  </a:lnTo>
                  <a:cubicBezTo>
                    <a:pt x="804" y="3"/>
                    <a:pt x="778" y="0"/>
                    <a:pt x="752" y="0"/>
                  </a:cubicBezTo>
                  <a:close/>
                </a:path>
              </a:pathLst>
            </a:custGeom>
            <a:solidFill>
              <a:srgbClr val="2E3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45"/>
            <p:cNvSpPr/>
            <p:nvPr/>
          </p:nvSpPr>
          <p:spPr>
            <a:xfrm>
              <a:off x="5873591" y="2062108"/>
              <a:ext cx="60035" cy="182807"/>
            </a:xfrm>
            <a:custGeom>
              <a:avLst/>
              <a:gdLst/>
              <a:ahLst/>
              <a:cxnLst/>
              <a:rect l="l" t="t" r="r" b="b"/>
              <a:pathLst>
                <a:path w="911" h="2774" extrusionOk="0">
                  <a:moveTo>
                    <a:pt x="643" y="0"/>
                  </a:moveTo>
                  <a:lnTo>
                    <a:pt x="0" y="2766"/>
                  </a:lnTo>
                  <a:cubicBezTo>
                    <a:pt x="22" y="2771"/>
                    <a:pt x="45" y="2773"/>
                    <a:pt x="67" y="2773"/>
                  </a:cubicBezTo>
                  <a:cubicBezTo>
                    <a:pt x="205" y="2773"/>
                    <a:pt x="337" y="2680"/>
                    <a:pt x="375" y="2534"/>
                  </a:cubicBezTo>
                  <a:lnTo>
                    <a:pt x="875" y="375"/>
                  </a:lnTo>
                  <a:cubicBezTo>
                    <a:pt x="910" y="215"/>
                    <a:pt x="812" y="45"/>
                    <a:pt x="643" y="0"/>
                  </a:cubicBezTo>
                  <a:close/>
                </a:path>
              </a:pathLst>
            </a:custGeom>
            <a:solidFill>
              <a:srgbClr val="2E3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45"/>
            <p:cNvSpPr/>
            <p:nvPr/>
          </p:nvSpPr>
          <p:spPr>
            <a:xfrm>
              <a:off x="4995869" y="3806217"/>
              <a:ext cx="901314" cy="667040"/>
            </a:xfrm>
            <a:custGeom>
              <a:avLst/>
              <a:gdLst/>
              <a:ahLst/>
              <a:cxnLst/>
              <a:rect l="l" t="t" r="r" b="b"/>
              <a:pathLst>
                <a:path w="13677" h="10122" extrusionOk="0">
                  <a:moveTo>
                    <a:pt x="11136" y="1"/>
                  </a:moveTo>
                  <a:cubicBezTo>
                    <a:pt x="11050" y="1"/>
                    <a:pt x="10963" y="10"/>
                    <a:pt x="10875" y="30"/>
                  </a:cubicBezTo>
                  <a:lnTo>
                    <a:pt x="1044" y="2215"/>
                  </a:lnTo>
                  <a:cubicBezTo>
                    <a:pt x="402" y="2358"/>
                    <a:pt x="0" y="3000"/>
                    <a:pt x="143" y="3634"/>
                  </a:cubicBezTo>
                  <a:lnTo>
                    <a:pt x="1374" y="9192"/>
                  </a:lnTo>
                  <a:cubicBezTo>
                    <a:pt x="1498" y="9740"/>
                    <a:pt x="1995" y="10121"/>
                    <a:pt x="2538" y="10121"/>
                  </a:cubicBezTo>
                  <a:cubicBezTo>
                    <a:pt x="2622" y="10121"/>
                    <a:pt x="2707" y="10112"/>
                    <a:pt x="2792" y="10093"/>
                  </a:cubicBezTo>
                  <a:lnTo>
                    <a:pt x="12632" y="7898"/>
                  </a:lnTo>
                  <a:cubicBezTo>
                    <a:pt x="13275" y="7755"/>
                    <a:pt x="13676" y="7122"/>
                    <a:pt x="13533" y="6480"/>
                  </a:cubicBezTo>
                  <a:lnTo>
                    <a:pt x="12293" y="931"/>
                  </a:lnTo>
                  <a:cubicBezTo>
                    <a:pt x="12170" y="376"/>
                    <a:pt x="11681" y="1"/>
                    <a:pt x="11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45"/>
            <p:cNvSpPr/>
            <p:nvPr/>
          </p:nvSpPr>
          <p:spPr>
            <a:xfrm>
              <a:off x="5049379" y="4065665"/>
              <a:ext cx="820719" cy="267554"/>
            </a:xfrm>
            <a:custGeom>
              <a:avLst/>
              <a:gdLst/>
              <a:ahLst/>
              <a:cxnLst/>
              <a:rect l="l" t="t" r="r" b="b"/>
              <a:pathLst>
                <a:path w="12454" h="4060" extrusionOk="0">
                  <a:moveTo>
                    <a:pt x="12150" y="0"/>
                  </a:moveTo>
                  <a:lnTo>
                    <a:pt x="0" y="2703"/>
                  </a:lnTo>
                  <a:lnTo>
                    <a:pt x="303" y="4059"/>
                  </a:lnTo>
                  <a:lnTo>
                    <a:pt x="12454" y="1356"/>
                  </a:lnTo>
                  <a:lnTo>
                    <a:pt x="1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45"/>
            <p:cNvSpPr/>
            <p:nvPr/>
          </p:nvSpPr>
          <p:spPr>
            <a:xfrm>
              <a:off x="5617833" y="4249329"/>
              <a:ext cx="79410" cy="72292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595" y="0"/>
                  </a:moveTo>
                  <a:cubicBezTo>
                    <a:pt x="441" y="0"/>
                    <a:pt x="288" y="77"/>
                    <a:pt x="197" y="220"/>
                  </a:cubicBezTo>
                  <a:lnTo>
                    <a:pt x="143" y="309"/>
                  </a:lnTo>
                  <a:cubicBezTo>
                    <a:pt x="1" y="532"/>
                    <a:pt x="63" y="826"/>
                    <a:pt x="286" y="960"/>
                  </a:cubicBezTo>
                  <a:lnTo>
                    <a:pt x="375" y="1022"/>
                  </a:lnTo>
                  <a:cubicBezTo>
                    <a:pt x="454" y="1073"/>
                    <a:pt x="541" y="1096"/>
                    <a:pt x="627" y="1096"/>
                  </a:cubicBezTo>
                  <a:cubicBezTo>
                    <a:pt x="785" y="1096"/>
                    <a:pt x="940" y="1015"/>
                    <a:pt x="1027" y="871"/>
                  </a:cubicBezTo>
                  <a:cubicBezTo>
                    <a:pt x="1205" y="603"/>
                    <a:pt x="1125" y="246"/>
                    <a:pt x="848" y="77"/>
                  </a:cubicBezTo>
                  <a:cubicBezTo>
                    <a:pt x="771" y="25"/>
                    <a:pt x="683" y="0"/>
                    <a:pt x="595" y="0"/>
                  </a:cubicBezTo>
                  <a:close/>
                </a:path>
              </a:pathLst>
            </a:custGeom>
            <a:solidFill>
              <a:srgbClr val="E26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45"/>
            <p:cNvSpPr/>
            <p:nvPr/>
          </p:nvSpPr>
          <p:spPr>
            <a:xfrm>
              <a:off x="5676023" y="4237928"/>
              <a:ext cx="79475" cy="69327"/>
            </a:xfrm>
            <a:custGeom>
              <a:avLst/>
              <a:gdLst/>
              <a:ahLst/>
              <a:cxnLst/>
              <a:rect l="l" t="t" r="r" b="b"/>
              <a:pathLst>
                <a:path w="1206" h="1052" extrusionOk="0">
                  <a:moveTo>
                    <a:pt x="601" y="1"/>
                  </a:moveTo>
                  <a:cubicBezTo>
                    <a:pt x="426" y="1"/>
                    <a:pt x="256" y="86"/>
                    <a:pt x="153" y="241"/>
                  </a:cubicBezTo>
                  <a:cubicBezTo>
                    <a:pt x="1" y="491"/>
                    <a:pt x="72" y="812"/>
                    <a:pt x="313" y="972"/>
                  </a:cubicBezTo>
                  <a:cubicBezTo>
                    <a:pt x="402" y="1026"/>
                    <a:pt x="501" y="1052"/>
                    <a:pt x="598" y="1052"/>
                  </a:cubicBezTo>
                  <a:cubicBezTo>
                    <a:pt x="775" y="1052"/>
                    <a:pt x="947" y="967"/>
                    <a:pt x="1045" y="812"/>
                  </a:cubicBezTo>
                  <a:cubicBezTo>
                    <a:pt x="1205" y="562"/>
                    <a:pt x="1125" y="241"/>
                    <a:pt x="884" y="80"/>
                  </a:cubicBezTo>
                  <a:cubicBezTo>
                    <a:pt x="795" y="26"/>
                    <a:pt x="698" y="1"/>
                    <a:pt x="601" y="1"/>
                  </a:cubicBezTo>
                  <a:close/>
                </a:path>
              </a:pathLst>
            </a:custGeom>
            <a:solidFill>
              <a:srgbClr val="F3C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5"/>
            <p:cNvSpPr/>
            <p:nvPr/>
          </p:nvSpPr>
          <p:spPr>
            <a:xfrm>
              <a:off x="5076398" y="3903947"/>
              <a:ext cx="579129" cy="185838"/>
            </a:xfrm>
            <a:custGeom>
              <a:avLst/>
              <a:gdLst/>
              <a:ahLst/>
              <a:cxnLst/>
              <a:rect l="l" t="t" r="r" b="b"/>
              <a:pathLst>
                <a:path w="8788" h="2820" extrusionOk="0">
                  <a:moveTo>
                    <a:pt x="8565" y="1"/>
                  </a:moveTo>
                  <a:lnTo>
                    <a:pt x="0" y="1928"/>
                  </a:lnTo>
                  <a:lnTo>
                    <a:pt x="223" y="2820"/>
                  </a:lnTo>
                  <a:lnTo>
                    <a:pt x="8788" y="884"/>
                  </a:lnTo>
                  <a:lnTo>
                    <a:pt x="85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45"/>
            <p:cNvSpPr/>
            <p:nvPr/>
          </p:nvSpPr>
          <p:spPr>
            <a:xfrm>
              <a:off x="5092280" y="4023885"/>
              <a:ext cx="412732" cy="123563"/>
            </a:xfrm>
            <a:custGeom>
              <a:avLst/>
              <a:gdLst/>
              <a:ahLst/>
              <a:cxnLst/>
              <a:rect l="l" t="t" r="r" b="b"/>
              <a:pathLst>
                <a:path w="6263" h="1875" extrusionOk="0">
                  <a:moveTo>
                    <a:pt x="6147" y="1"/>
                  </a:moveTo>
                  <a:lnTo>
                    <a:pt x="0" y="1375"/>
                  </a:lnTo>
                  <a:lnTo>
                    <a:pt x="116" y="1874"/>
                  </a:lnTo>
                  <a:lnTo>
                    <a:pt x="6263" y="500"/>
                  </a:lnTo>
                  <a:lnTo>
                    <a:pt x="6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45"/>
            <p:cNvSpPr/>
            <p:nvPr/>
          </p:nvSpPr>
          <p:spPr>
            <a:xfrm>
              <a:off x="5108162" y="4097363"/>
              <a:ext cx="306896" cy="100629"/>
            </a:xfrm>
            <a:custGeom>
              <a:avLst/>
              <a:gdLst/>
              <a:ahLst/>
              <a:cxnLst/>
              <a:rect l="l" t="t" r="r" b="b"/>
              <a:pathLst>
                <a:path w="4657" h="1527" extrusionOk="0">
                  <a:moveTo>
                    <a:pt x="4541" y="1"/>
                  </a:moveTo>
                  <a:lnTo>
                    <a:pt x="0" y="1018"/>
                  </a:lnTo>
                  <a:lnTo>
                    <a:pt x="107" y="1526"/>
                  </a:lnTo>
                  <a:lnTo>
                    <a:pt x="4657" y="500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45"/>
            <p:cNvSpPr/>
            <p:nvPr/>
          </p:nvSpPr>
          <p:spPr>
            <a:xfrm>
              <a:off x="4450876" y="3594810"/>
              <a:ext cx="144650" cy="144387"/>
            </a:xfrm>
            <a:custGeom>
              <a:avLst/>
              <a:gdLst/>
              <a:ahLst/>
              <a:cxnLst/>
              <a:rect l="l" t="t" r="r" b="b"/>
              <a:pathLst>
                <a:path w="2195" h="2191" extrusionOk="0">
                  <a:moveTo>
                    <a:pt x="1199" y="0"/>
                  </a:moveTo>
                  <a:cubicBezTo>
                    <a:pt x="852" y="0"/>
                    <a:pt x="523" y="213"/>
                    <a:pt x="393" y="561"/>
                  </a:cubicBezTo>
                  <a:lnTo>
                    <a:pt x="18" y="1507"/>
                  </a:lnTo>
                  <a:cubicBezTo>
                    <a:pt x="0" y="1543"/>
                    <a:pt x="27" y="1587"/>
                    <a:pt x="63" y="1605"/>
                  </a:cubicBezTo>
                  <a:cubicBezTo>
                    <a:pt x="74" y="1610"/>
                    <a:pt x="86" y="1612"/>
                    <a:pt x="97" y="1612"/>
                  </a:cubicBezTo>
                  <a:cubicBezTo>
                    <a:pt x="129" y="1612"/>
                    <a:pt x="157" y="1594"/>
                    <a:pt x="170" y="1561"/>
                  </a:cubicBezTo>
                  <a:lnTo>
                    <a:pt x="536" y="615"/>
                  </a:lnTo>
                  <a:cubicBezTo>
                    <a:pt x="645" y="335"/>
                    <a:pt x="917" y="164"/>
                    <a:pt x="1203" y="164"/>
                  </a:cubicBezTo>
                  <a:cubicBezTo>
                    <a:pt x="1290" y="164"/>
                    <a:pt x="1378" y="180"/>
                    <a:pt x="1463" y="214"/>
                  </a:cubicBezTo>
                  <a:cubicBezTo>
                    <a:pt x="1829" y="356"/>
                    <a:pt x="2008" y="767"/>
                    <a:pt x="1865" y="1132"/>
                  </a:cubicBezTo>
                  <a:lnTo>
                    <a:pt x="1499" y="2078"/>
                  </a:lnTo>
                  <a:cubicBezTo>
                    <a:pt x="1481" y="2123"/>
                    <a:pt x="1499" y="2167"/>
                    <a:pt x="1544" y="2185"/>
                  </a:cubicBezTo>
                  <a:cubicBezTo>
                    <a:pt x="1554" y="2189"/>
                    <a:pt x="1563" y="2191"/>
                    <a:pt x="1573" y="2191"/>
                  </a:cubicBezTo>
                  <a:cubicBezTo>
                    <a:pt x="1607" y="2191"/>
                    <a:pt x="1637" y="2168"/>
                    <a:pt x="1651" y="2140"/>
                  </a:cubicBezTo>
                  <a:lnTo>
                    <a:pt x="2017" y="1195"/>
                  </a:lnTo>
                  <a:cubicBezTo>
                    <a:pt x="2195" y="749"/>
                    <a:pt x="1972" y="240"/>
                    <a:pt x="1517" y="62"/>
                  </a:cubicBezTo>
                  <a:cubicBezTo>
                    <a:pt x="1413" y="20"/>
                    <a:pt x="1305" y="0"/>
                    <a:pt x="1199" y="0"/>
                  </a:cubicBezTo>
                  <a:close/>
                </a:path>
              </a:pathLst>
            </a:custGeom>
            <a:solidFill>
              <a:srgbClr val="EEB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45"/>
            <p:cNvSpPr/>
            <p:nvPr/>
          </p:nvSpPr>
          <p:spPr>
            <a:xfrm>
              <a:off x="4278020" y="3632966"/>
              <a:ext cx="346964" cy="363966"/>
            </a:xfrm>
            <a:custGeom>
              <a:avLst/>
              <a:gdLst/>
              <a:ahLst/>
              <a:cxnLst/>
              <a:rect l="l" t="t" r="r" b="b"/>
              <a:pathLst>
                <a:path w="5265" h="5523" extrusionOk="0">
                  <a:moveTo>
                    <a:pt x="1874" y="0"/>
                  </a:moveTo>
                  <a:lnTo>
                    <a:pt x="1" y="3988"/>
                  </a:lnTo>
                  <a:lnTo>
                    <a:pt x="3935" y="5522"/>
                  </a:lnTo>
                  <a:lnTo>
                    <a:pt x="5264" y="1321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45"/>
            <p:cNvSpPr/>
            <p:nvPr/>
          </p:nvSpPr>
          <p:spPr>
            <a:xfrm>
              <a:off x="4217458" y="3608846"/>
              <a:ext cx="346964" cy="364559"/>
            </a:xfrm>
            <a:custGeom>
              <a:avLst/>
              <a:gdLst/>
              <a:ahLst/>
              <a:cxnLst/>
              <a:rect l="l" t="t" r="r" b="b"/>
              <a:pathLst>
                <a:path w="5265" h="5532" extrusionOk="0">
                  <a:moveTo>
                    <a:pt x="1874" y="1"/>
                  </a:moveTo>
                  <a:lnTo>
                    <a:pt x="1" y="3997"/>
                  </a:lnTo>
                  <a:lnTo>
                    <a:pt x="3935" y="5532"/>
                  </a:lnTo>
                  <a:lnTo>
                    <a:pt x="5264" y="1330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45"/>
            <p:cNvSpPr/>
            <p:nvPr/>
          </p:nvSpPr>
          <p:spPr>
            <a:xfrm>
              <a:off x="4386755" y="3569834"/>
              <a:ext cx="144716" cy="144189"/>
            </a:xfrm>
            <a:custGeom>
              <a:avLst/>
              <a:gdLst/>
              <a:ahLst/>
              <a:cxnLst/>
              <a:rect l="l" t="t" r="r" b="b"/>
              <a:pathLst>
                <a:path w="2196" h="2188" extrusionOk="0">
                  <a:moveTo>
                    <a:pt x="1209" y="1"/>
                  </a:moveTo>
                  <a:cubicBezTo>
                    <a:pt x="858" y="1"/>
                    <a:pt x="523" y="212"/>
                    <a:pt x="385" y="557"/>
                  </a:cubicBezTo>
                  <a:lnTo>
                    <a:pt x="19" y="1503"/>
                  </a:lnTo>
                  <a:cubicBezTo>
                    <a:pt x="1" y="1547"/>
                    <a:pt x="28" y="1592"/>
                    <a:pt x="63" y="1610"/>
                  </a:cubicBezTo>
                  <a:cubicBezTo>
                    <a:pt x="71" y="1611"/>
                    <a:pt x="79" y="1612"/>
                    <a:pt x="86" y="1612"/>
                  </a:cubicBezTo>
                  <a:cubicBezTo>
                    <a:pt x="123" y="1612"/>
                    <a:pt x="156" y="1595"/>
                    <a:pt x="170" y="1565"/>
                  </a:cubicBezTo>
                  <a:lnTo>
                    <a:pt x="536" y="619"/>
                  </a:lnTo>
                  <a:cubicBezTo>
                    <a:pt x="646" y="332"/>
                    <a:pt x="918" y="160"/>
                    <a:pt x="1204" y="160"/>
                  </a:cubicBezTo>
                  <a:cubicBezTo>
                    <a:pt x="1291" y="160"/>
                    <a:pt x="1379" y="176"/>
                    <a:pt x="1464" y="209"/>
                  </a:cubicBezTo>
                  <a:cubicBezTo>
                    <a:pt x="1830" y="352"/>
                    <a:pt x="2008" y="771"/>
                    <a:pt x="1865" y="1137"/>
                  </a:cubicBezTo>
                  <a:lnTo>
                    <a:pt x="1500" y="2082"/>
                  </a:lnTo>
                  <a:cubicBezTo>
                    <a:pt x="1482" y="2118"/>
                    <a:pt x="1500" y="2172"/>
                    <a:pt x="1544" y="2180"/>
                  </a:cubicBezTo>
                  <a:cubicBezTo>
                    <a:pt x="1556" y="2185"/>
                    <a:pt x="1567" y="2187"/>
                    <a:pt x="1578" y="2187"/>
                  </a:cubicBezTo>
                  <a:cubicBezTo>
                    <a:pt x="1610" y="2187"/>
                    <a:pt x="1638" y="2169"/>
                    <a:pt x="1651" y="2136"/>
                  </a:cubicBezTo>
                  <a:lnTo>
                    <a:pt x="2017" y="1190"/>
                  </a:lnTo>
                  <a:cubicBezTo>
                    <a:pt x="2196" y="744"/>
                    <a:pt x="1973" y="236"/>
                    <a:pt x="1518" y="57"/>
                  </a:cubicBezTo>
                  <a:cubicBezTo>
                    <a:pt x="1416" y="19"/>
                    <a:pt x="1312" y="1"/>
                    <a:pt x="1209" y="1"/>
                  </a:cubicBezTo>
                  <a:close/>
                </a:path>
              </a:pathLst>
            </a:custGeom>
            <a:solidFill>
              <a:srgbClr val="F3C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45"/>
            <p:cNvSpPr/>
            <p:nvPr/>
          </p:nvSpPr>
          <p:spPr>
            <a:xfrm>
              <a:off x="2982294" y="3634152"/>
              <a:ext cx="502158" cy="440937"/>
            </a:xfrm>
            <a:custGeom>
              <a:avLst/>
              <a:gdLst/>
              <a:ahLst/>
              <a:cxnLst/>
              <a:rect l="l" t="t" r="r" b="b"/>
              <a:pathLst>
                <a:path w="7620" h="6691" extrusionOk="0">
                  <a:moveTo>
                    <a:pt x="3812" y="1"/>
                  </a:moveTo>
                  <a:cubicBezTo>
                    <a:pt x="3348" y="1"/>
                    <a:pt x="2877" y="98"/>
                    <a:pt x="2427" y="303"/>
                  </a:cubicBezTo>
                  <a:cubicBezTo>
                    <a:pt x="741" y="1071"/>
                    <a:pt x="1" y="3051"/>
                    <a:pt x="768" y="4737"/>
                  </a:cubicBezTo>
                  <a:cubicBezTo>
                    <a:pt x="1329" y="5965"/>
                    <a:pt x="2546" y="6691"/>
                    <a:pt x="3815" y="6691"/>
                  </a:cubicBezTo>
                  <a:cubicBezTo>
                    <a:pt x="4280" y="6691"/>
                    <a:pt x="4752" y="6593"/>
                    <a:pt x="5202" y="6388"/>
                  </a:cubicBezTo>
                  <a:cubicBezTo>
                    <a:pt x="6879" y="5620"/>
                    <a:pt x="7619" y="3631"/>
                    <a:pt x="6852" y="1954"/>
                  </a:cubicBezTo>
                  <a:cubicBezTo>
                    <a:pt x="6290" y="726"/>
                    <a:pt x="5079" y="1"/>
                    <a:pt x="3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45"/>
            <p:cNvSpPr/>
            <p:nvPr/>
          </p:nvSpPr>
          <p:spPr>
            <a:xfrm>
              <a:off x="3075806" y="3746050"/>
              <a:ext cx="326337" cy="202049"/>
            </a:xfrm>
            <a:custGeom>
              <a:avLst/>
              <a:gdLst/>
              <a:ahLst/>
              <a:cxnLst/>
              <a:rect l="l" t="t" r="r" b="b"/>
              <a:pathLst>
                <a:path w="4952" h="3066" extrusionOk="0">
                  <a:moveTo>
                    <a:pt x="3335" y="1"/>
                  </a:moveTo>
                  <a:cubicBezTo>
                    <a:pt x="2739" y="1"/>
                    <a:pt x="2212" y="613"/>
                    <a:pt x="2212" y="613"/>
                  </a:cubicBezTo>
                  <a:lnTo>
                    <a:pt x="2204" y="613"/>
                  </a:lnTo>
                  <a:cubicBezTo>
                    <a:pt x="2204" y="613"/>
                    <a:pt x="1774" y="395"/>
                    <a:pt x="1320" y="395"/>
                  </a:cubicBezTo>
                  <a:cubicBezTo>
                    <a:pt x="922" y="395"/>
                    <a:pt x="506" y="563"/>
                    <a:pt x="348" y="1193"/>
                  </a:cubicBezTo>
                  <a:cubicBezTo>
                    <a:pt x="0" y="2549"/>
                    <a:pt x="2703" y="3066"/>
                    <a:pt x="2703" y="3066"/>
                  </a:cubicBezTo>
                  <a:cubicBezTo>
                    <a:pt x="2703" y="3066"/>
                    <a:pt x="4951" y="1603"/>
                    <a:pt x="4131" y="470"/>
                  </a:cubicBezTo>
                  <a:cubicBezTo>
                    <a:pt x="3878" y="122"/>
                    <a:pt x="3600" y="1"/>
                    <a:pt x="3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45"/>
            <p:cNvSpPr/>
            <p:nvPr/>
          </p:nvSpPr>
          <p:spPr>
            <a:xfrm>
              <a:off x="5042855" y="1381888"/>
              <a:ext cx="497479" cy="473426"/>
            </a:xfrm>
            <a:custGeom>
              <a:avLst/>
              <a:gdLst/>
              <a:ahLst/>
              <a:cxnLst/>
              <a:rect l="l" t="t" r="r" b="b"/>
              <a:pathLst>
                <a:path w="7549" h="7184" extrusionOk="0">
                  <a:moveTo>
                    <a:pt x="3778" y="1"/>
                  </a:moveTo>
                  <a:cubicBezTo>
                    <a:pt x="1957" y="1"/>
                    <a:pt x="390" y="1371"/>
                    <a:pt x="206" y="3221"/>
                  </a:cubicBezTo>
                  <a:cubicBezTo>
                    <a:pt x="1" y="5193"/>
                    <a:pt x="1428" y="6959"/>
                    <a:pt x="3400" y="7164"/>
                  </a:cubicBezTo>
                  <a:cubicBezTo>
                    <a:pt x="3526" y="7177"/>
                    <a:pt x="3651" y="7184"/>
                    <a:pt x="3775" y="7184"/>
                  </a:cubicBezTo>
                  <a:cubicBezTo>
                    <a:pt x="5591" y="7184"/>
                    <a:pt x="7151" y="5807"/>
                    <a:pt x="7343" y="3962"/>
                  </a:cubicBezTo>
                  <a:cubicBezTo>
                    <a:pt x="7548" y="1990"/>
                    <a:pt x="6112" y="224"/>
                    <a:pt x="4140" y="19"/>
                  </a:cubicBezTo>
                  <a:cubicBezTo>
                    <a:pt x="4019" y="7"/>
                    <a:pt x="3898" y="1"/>
                    <a:pt x="3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45"/>
            <p:cNvSpPr/>
            <p:nvPr/>
          </p:nvSpPr>
          <p:spPr>
            <a:xfrm>
              <a:off x="5328598" y="1726281"/>
              <a:ext cx="31830" cy="30248"/>
            </a:xfrm>
            <a:custGeom>
              <a:avLst/>
              <a:gdLst/>
              <a:ahLst/>
              <a:cxnLst/>
              <a:rect l="l" t="t" r="r" b="b"/>
              <a:pathLst>
                <a:path w="483" h="459" extrusionOk="0">
                  <a:moveTo>
                    <a:pt x="239" y="0"/>
                  </a:moveTo>
                  <a:cubicBezTo>
                    <a:pt x="126" y="0"/>
                    <a:pt x="27" y="93"/>
                    <a:pt x="18" y="208"/>
                  </a:cubicBezTo>
                  <a:cubicBezTo>
                    <a:pt x="1" y="333"/>
                    <a:pt x="90" y="440"/>
                    <a:pt x="215" y="458"/>
                  </a:cubicBezTo>
                  <a:cubicBezTo>
                    <a:pt x="221" y="458"/>
                    <a:pt x="227" y="458"/>
                    <a:pt x="233" y="458"/>
                  </a:cubicBezTo>
                  <a:cubicBezTo>
                    <a:pt x="358" y="458"/>
                    <a:pt x="456" y="371"/>
                    <a:pt x="473" y="252"/>
                  </a:cubicBezTo>
                  <a:cubicBezTo>
                    <a:pt x="482" y="127"/>
                    <a:pt x="393" y="11"/>
                    <a:pt x="268" y="3"/>
                  </a:cubicBezTo>
                  <a:cubicBezTo>
                    <a:pt x="258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45"/>
            <p:cNvSpPr/>
            <p:nvPr/>
          </p:nvSpPr>
          <p:spPr>
            <a:xfrm>
              <a:off x="5212811" y="1714024"/>
              <a:ext cx="31764" cy="30709"/>
            </a:xfrm>
            <a:custGeom>
              <a:avLst/>
              <a:gdLst/>
              <a:ahLst/>
              <a:cxnLst/>
              <a:rect l="l" t="t" r="r" b="b"/>
              <a:pathLst>
                <a:path w="482" h="466" extrusionOk="0">
                  <a:moveTo>
                    <a:pt x="249" y="1"/>
                  </a:moveTo>
                  <a:cubicBezTo>
                    <a:pt x="124" y="1"/>
                    <a:pt x="26" y="87"/>
                    <a:pt x="9" y="206"/>
                  </a:cubicBezTo>
                  <a:cubicBezTo>
                    <a:pt x="0" y="331"/>
                    <a:pt x="89" y="447"/>
                    <a:pt x="214" y="465"/>
                  </a:cubicBezTo>
                  <a:cubicBezTo>
                    <a:pt x="220" y="465"/>
                    <a:pt x="226" y="466"/>
                    <a:pt x="231" y="466"/>
                  </a:cubicBezTo>
                  <a:cubicBezTo>
                    <a:pt x="350" y="466"/>
                    <a:pt x="455" y="379"/>
                    <a:pt x="464" y="260"/>
                  </a:cubicBezTo>
                  <a:cubicBezTo>
                    <a:pt x="482" y="126"/>
                    <a:pt x="393" y="19"/>
                    <a:pt x="268" y="1"/>
                  </a:cubicBezTo>
                  <a:cubicBezTo>
                    <a:pt x="262" y="1"/>
                    <a:pt x="255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45"/>
            <p:cNvSpPr/>
            <p:nvPr/>
          </p:nvSpPr>
          <p:spPr>
            <a:xfrm>
              <a:off x="5118706" y="1510590"/>
              <a:ext cx="308742" cy="206728"/>
            </a:xfrm>
            <a:custGeom>
              <a:avLst/>
              <a:gdLst/>
              <a:ahLst/>
              <a:cxnLst/>
              <a:rect l="l" t="t" r="r" b="b"/>
              <a:pathLst>
                <a:path w="4685" h="3137" extrusionOk="0">
                  <a:moveTo>
                    <a:pt x="1196" y="1063"/>
                  </a:moveTo>
                  <a:lnTo>
                    <a:pt x="2044" y="1152"/>
                  </a:lnTo>
                  <a:lnTo>
                    <a:pt x="1999" y="1625"/>
                  </a:lnTo>
                  <a:lnTo>
                    <a:pt x="1294" y="1554"/>
                  </a:lnTo>
                  <a:lnTo>
                    <a:pt x="1196" y="1063"/>
                  </a:lnTo>
                  <a:close/>
                  <a:moveTo>
                    <a:pt x="2400" y="1188"/>
                  </a:moveTo>
                  <a:lnTo>
                    <a:pt x="3230" y="1268"/>
                  </a:lnTo>
                  <a:lnTo>
                    <a:pt x="3186" y="1750"/>
                  </a:lnTo>
                  <a:lnTo>
                    <a:pt x="2356" y="1661"/>
                  </a:lnTo>
                  <a:lnTo>
                    <a:pt x="2400" y="1188"/>
                  </a:lnTo>
                  <a:close/>
                  <a:moveTo>
                    <a:pt x="3587" y="1313"/>
                  </a:moveTo>
                  <a:lnTo>
                    <a:pt x="4256" y="1375"/>
                  </a:lnTo>
                  <a:lnTo>
                    <a:pt x="4113" y="1839"/>
                  </a:lnTo>
                  <a:lnTo>
                    <a:pt x="3542" y="1786"/>
                  </a:lnTo>
                  <a:lnTo>
                    <a:pt x="3587" y="1313"/>
                  </a:lnTo>
                  <a:close/>
                  <a:moveTo>
                    <a:pt x="1366" y="1920"/>
                  </a:moveTo>
                  <a:lnTo>
                    <a:pt x="1963" y="1982"/>
                  </a:lnTo>
                  <a:lnTo>
                    <a:pt x="1901" y="2571"/>
                  </a:lnTo>
                  <a:lnTo>
                    <a:pt x="1491" y="2535"/>
                  </a:lnTo>
                  <a:lnTo>
                    <a:pt x="1366" y="1920"/>
                  </a:lnTo>
                  <a:close/>
                  <a:moveTo>
                    <a:pt x="2320" y="2018"/>
                  </a:moveTo>
                  <a:lnTo>
                    <a:pt x="3150" y="2107"/>
                  </a:lnTo>
                  <a:lnTo>
                    <a:pt x="3087" y="2696"/>
                  </a:lnTo>
                  <a:lnTo>
                    <a:pt x="2258" y="2606"/>
                  </a:lnTo>
                  <a:lnTo>
                    <a:pt x="2320" y="2018"/>
                  </a:lnTo>
                  <a:close/>
                  <a:moveTo>
                    <a:pt x="3507" y="2143"/>
                  </a:moveTo>
                  <a:lnTo>
                    <a:pt x="3997" y="2187"/>
                  </a:lnTo>
                  <a:lnTo>
                    <a:pt x="3810" y="2767"/>
                  </a:lnTo>
                  <a:lnTo>
                    <a:pt x="3444" y="2731"/>
                  </a:lnTo>
                  <a:lnTo>
                    <a:pt x="3507" y="2143"/>
                  </a:lnTo>
                  <a:close/>
                  <a:moveTo>
                    <a:pt x="198" y="1"/>
                  </a:moveTo>
                  <a:cubicBezTo>
                    <a:pt x="107" y="1"/>
                    <a:pt x="27" y="70"/>
                    <a:pt x="19" y="162"/>
                  </a:cubicBezTo>
                  <a:cubicBezTo>
                    <a:pt x="1" y="260"/>
                    <a:pt x="72" y="349"/>
                    <a:pt x="170" y="358"/>
                  </a:cubicBezTo>
                  <a:lnTo>
                    <a:pt x="697" y="412"/>
                  </a:lnTo>
                  <a:lnTo>
                    <a:pt x="1169" y="2731"/>
                  </a:lnTo>
                  <a:cubicBezTo>
                    <a:pt x="1178" y="2812"/>
                    <a:pt x="1250" y="2865"/>
                    <a:pt x="1321" y="2874"/>
                  </a:cubicBezTo>
                  <a:lnTo>
                    <a:pt x="3801" y="3133"/>
                  </a:lnTo>
                  <a:cubicBezTo>
                    <a:pt x="3832" y="3135"/>
                    <a:pt x="3865" y="3137"/>
                    <a:pt x="3896" y="3137"/>
                  </a:cubicBezTo>
                  <a:cubicBezTo>
                    <a:pt x="3990" y="3137"/>
                    <a:pt x="4075" y="3122"/>
                    <a:pt x="4095" y="3061"/>
                  </a:cubicBezTo>
                  <a:lnTo>
                    <a:pt x="4666" y="1277"/>
                  </a:lnTo>
                  <a:cubicBezTo>
                    <a:pt x="4684" y="1224"/>
                    <a:pt x="4675" y="1170"/>
                    <a:pt x="4649" y="1126"/>
                  </a:cubicBezTo>
                  <a:cubicBezTo>
                    <a:pt x="4622" y="1081"/>
                    <a:pt x="4568" y="1054"/>
                    <a:pt x="4515" y="1045"/>
                  </a:cubicBezTo>
                  <a:lnTo>
                    <a:pt x="1125" y="697"/>
                  </a:lnTo>
                  <a:lnTo>
                    <a:pt x="1027" y="207"/>
                  </a:lnTo>
                  <a:cubicBezTo>
                    <a:pt x="1009" y="135"/>
                    <a:pt x="946" y="73"/>
                    <a:pt x="866" y="64"/>
                  </a:cubicBezTo>
                  <a:lnTo>
                    <a:pt x="215" y="2"/>
                  </a:lnTo>
                  <a:cubicBezTo>
                    <a:pt x="209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45"/>
            <p:cNvSpPr/>
            <p:nvPr/>
          </p:nvSpPr>
          <p:spPr>
            <a:xfrm>
              <a:off x="5805977" y="3137134"/>
              <a:ext cx="563840" cy="561732"/>
            </a:xfrm>
            <a:custGeom>
              <a:avLst/>
              <a:gdLst/>
              <a:ahLst/>
              <a:cxnLst/>
              <a:rect l="l" t="t" r="r" b="b"/>
              <a:pathLst>
                <a:path w="8556" h="8524" extrusionOk="0">
                  <a:moveTo>
                    <a:pt x="2920" y="1"/>
                  </a:moveTo>
                  <a:cubicBezTo>
                    <a:pt x="2698" y="1"/>
                    <a:pt x="2438" y="34"/>
                    <a:pt x="2150" y="129"/>
                  </a:cubicBezTo>
                  <a:cubicBezTo>
                    <a:pt x="1499" y="343"/>
                    <a:pt x="839" y="914"/>
                    <a:pt x="0" y="1922"/>
                  </a:cubicBezTo>
                  <a:cubicBezTo>
                    <a:pt x="0" y="1922"/>
                    <a:pt x="527" y="3019"/>
                    <a:pt x="928" y="3180"/>
                  </a:cubicBezTo>
                  <a:lnTo>
                    <a:pt x="1660" y="2609"/>
                  </a:lnTo>
                  <a:lnTo>
                    <a:pt x="1660" y="2609"/>
                  </a:lnTo>
                  <a:cubicBezTo>
                    <a:pt x="1660" y="2609"/>
                    <a:pt x="1321" y="4349"/>
                    <a:pt x="482" y="7319"/>
                  </a:cubicBezTo>
                  <a:cubicBezTo>
                    <a:pt x="482" y="7319"/>
                    <a:pt x="1678" y="7970"/>
                    <a:pt x="3069" y="8283"/>
                  </a:cubicBezTo>
                  <a:cubicBezTo>
                    <a:pt x="3994" y="8489"/>
                    <a:pt x="4900" y="8524"/>
                    <a:pt x="5408" y="8524"/>
                  </a:cubicBezTo>
                  <a:cubicBezTo>
                    <a:pt x="5669" y="8524"/>
                    <a:pt x="5826" y="8515"/>
                    <a:pt x="5826" y="8515"/>
                  </a:cubicBezTo>
                  <a:cubicBezTo>
                    <a:pt x="6334" y="5472"/>
                    <a:pt x="6763" y="3751"/>
                    <a:pt x="6763" y="3751"/>
                  </a:cubicBezTo>
                  <a:lnTo>
                    <a:pt x="7182" y="4580"/>
                  </a:lnTo>
                  <a:cubicBezTo>
                    <a:pt x="7187" y="4581"/>
                    <a:pt x="7192" y="4581"/>
                    <a:pt x="7197" y="4581"/>
                  </a:cubicBezTo>
                  <a:cubicBezTo>
                    <a:pt x="7641" y="4581"/>
                    <a:pt x="8556" y="3840"/>
                    <a:pt x="8556" y="3840"/>
                  </a:cubicBezTo>
                  <a:cubicBezTo>
                    <a:pt x="8226" y="2564"/>
                    <a:pt x="7869" y="1770"/>
                    <a:pt x="7369" y="1297"/>
                  </a:cubicBezTo>
                  <a:cubicBezTo>
                    <a:pt x="6752" y="703"/>
                    <a:pt x="6121" y="663"/>
                    <a:pt x="5962" y="663"/>
                  </a:cubicBezTo>
                  <a:cubicBezTo>
                    <a:pt x="5937" y="663"/>
                    <a:pt x="5924" y="664"/>
                    <a:pt x="5924" y="664"/>
                  </a:cubicBezTo>
                  <a:cubicBezTo>
                    <a:pt x="5924" y="673"/>
                    <a:pt x="5915" y="673"/>
                    <a:pt x="5915" y="682"/>
                  </a:cubicBezTo>
                  <a:cubicBezTo>
                    <a:pt x="5879" y="860"/>
                    <a:pt x="5826" y="1039"/>
                    <a:pt x="5746" y="1190"/>
                  </a:cubicBezTo>
                  <a:cubicBezTo>
                    <a:pt x="5614" y="1446"/>
                    <a:pt x="5391" y="1633"/>
                    <a:pt x="4978" y="1633"/>
                  </a:cubicBezTo>
                  <a:cubicBezTo>
                    <a:pt x="4858" y="1633"/>
                    <a:pt x="4722" y="1617"/>
                    <a:pt x="4568" y="1583"/>
                  </a:cubicBezTo>
                  <a:cubicBezTo>
                    <a:pt x="3881" y="1431"/>
                    <a:pt x="3685" y="1092"/>
                    <a:pt x="3667" y="727"/>
                  </a:cubicBezTo>
                  <a:cubicBezTo>
                    <a:pt x="3658" y="557"/>
                    <a:pt x="3694" y="370"/>
                    <a:pt x="3729" y="191"/>
                  </a:cubicBezTo>
                  <a:cubicBezTo>
                    <a:pt x="3729" y="191"/>
                    <a:pt x="3738" y="182"/>
                    <a:pt x="3738" y="173"/>
                  </a:cubicBezTo>
                  <a:cubicBezTo>
                    <a:pt x="3738" y="173"/>
                    <a:pt x="3427" y="1"/>
                    <a:pt x="2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45"/>
            <p:cNvSpPr/>
            <p:nvPr/>
          </p:nvSpPr>
          <p:spPr>
            <a:xfrm>
              <a:off x="5920050" y="2477937"/>
              <a:ext cx="467429" cy="420047"/>
            </a:xfrm>
            <a:custGeom>
              <a:avLst/>
              <a:gdLst/>
              <a:ahLst/>
              <a:cxnLst/>
              <a:rect l="l" t="t" r="r" b="b"/>
              <a:pathLst>
                <a:path w="7093" h="6374" extrusionOk="0">
                  <a:moveTo>
                    <a:pt x="3555" y="1"/>
                  </a:moveTo>
                  <a:cubicBezTo>
                    <a:pt x="3268" y="1"/>
                    <a:pt x="2976" y="40"/>
                    <a:pt x="2685" y="122"/>
                  </a:cubicBezTo>
                  <a:cubicBezTo>
                    <a:pt x="990" y="595"/>
                    <a:pt x="0" y="2353"/>
                    <a:pt x="482" y="4048"/>
                  </a:cubicBezTo>
                  <a:cubicBezTo>
                    <a:pt x="874" y="5452"/>
                    <a:pt x="2154" y="6373"/>
                    <a:pt x="3541" y="6373"/>
                  </a:cubicBezTo>
                  <a:cubicBezTo>
                    <a:pt x="3827" y="6373"/>
                    <a:pt x="4118" y="6334"/>
                    <a:pt x="4407" y="6251"/>
                  </a:cubicBezTo>
                  <a:cubicBezTo>
                    <a:pt x="6102" y="5778"/>
                    <a:pt x="7092" y="4021"/>
                    <a:pt x="6619" y="2326"/>
                  </a:cubicBezTo>
                  <a:cubicBezTo>
                    <a:pt x="6220" y="921"/>
                    <a:pt x="4945" y="1"/>
                    <a:pt x="3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45"/>
            <p:cNvSpPr/>
            <p:nvPr/>
          </p:nvSpPr>
          <p:spPr>
            <a:xfrm>
              <a:off x="6026413" y="2678800"/>
              <a:ext cx="88833" cy="139906"/>
            </a:xfrm>
            <a:custGeom>
              <a:avLst/>
              <a:gdLst/>
              <a:ahLst/>
              <a:cxnLst/>
              <a:rect l="l" t="t" r="r" b="b"/>
              <a:pathLst>
                <a:path w="1348" h="2123" extrusionOk="0">
                  <a:moveTo>
                    <a:pt x="512" y="1"/>
                  </a:moveTo>
                  <a:cubicBezTo>
                    <a:pt x="468" y="1"/>
                    <a:pt x="422" y="6"/>
                    <a:pt x="375" y="18"/>
                  </a:cubicBezTo>
                  <a:cubicBezTo>
                    <a:pt x="144" y="90"/>
                    <a:pt x="1" y="304"/>
                    <a:pt x="54" y="509"/>
                  </a:cubicBezTo>
                  <a:lnTo>
                    <a:pt x="429" y="1847"/>
                  </a:lnTo>
                  <a:cubicBezTo>
                    <a:pt x="480" y="2015"/>
                    <a:pt x="650" y="2123"/>
                    <a:pt x="837" y="2123"/>
                  </a:cubicBezTo>
                  <a:cubicBezTo>
                    <a:pt x="879" y="2123"/>
                    <a:pt x="922" y="2117"/>
                    <a:pt x="964" y="2106"/>
                  </a:cubicBezTo>
                  <a:cubicBezTo>
                    <a:pt x="1196" y="2035"/>
                    <a:pt x="1348" y="1812"/>
                    <a:pt x="1285" y="1615"/>
                  </a:cubicBezTo>
                  <a:lnTo>
                    <a:pt x="911" y="268"/>
                  </a:lnTo>
                  <a:cubicBezTo>
                    <a:pt x="860" y="102"/>
                    <a:pt x="699" y="1"/>
                    <a:pt x="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45"/>
            <p:cNvSpPr/>
            <p:nvPr/>
          </p:nvSpPr>
          <p:spPr>
            <a:xfrm>
              <a:off x="6105229" y="2556489"/>
              <a:ext cx="181686" cy="234802"/>
            </a:xfrm>
            <a:custGeom>
              <a:avLst/>
              <a:gdLst/>
              <a:ahLst/>
              <a:cxnLst/>
              <a:rect l="l" t="t" r="r" b="b"/>
              <a:pathLst>
                <a:path w="2757" h="3563" extrusionOk="0">
                  <a:moveTo>
                    <a:pt x="803" y="1"/>
                  </a:moveTo>
                  <a:cubicBezTo>
                    <a:pt x="616" y="10"/>
                    <a:pt x="473" y="162"/>
                    <a:pt x="455" y="349"/>
                  </a:cubicBezTo>
                  <a:cubicBezTo>
                    <a:pt x="411" y="795"/>
                    <a:pt x="339" y="1018"/>
                    <a:pt x="116" y="1410"/>
                  </a:cubicBezTo>
                  <a:cubicBezTo>
                    <a:pt x="63" y="1509"/>
                    <a:pt x="36" y="1598"/>
                    <a:pt x="18" y="1705"/>
                  </a:cubicBezTo>
                  <a:cubicBezTo>
                    <a:pt x="0" y="1821"/>
                    <a:pt x="54" y="1955"/>
                    <a:pt x="89" y="2080"/>
                  </a:cubicBezTo>
                  <a:lnTo>
                    <a:pt x="348" y="3016"/>
                  </a:lnTo>
                  <a:cubicBezTo>
                    <a:pt x="444" y="3342"/>
                    <a:pt x="749" y="3563"/>
                    <a:pt x="1074" y="3563"/>
                  </a:cubicBezTo>
                  <a:cubicBezTo>
                    <a:pt x="1141" y="3563"/>
                    <a:pt x="1209" y="3554"/>
                    <a:pt x="1276" y="3534"/>
                  </a:cubicBezTo>
                  <a:lnTo>
                    <a:pt x="2123" y="3248"/>
                  </a:lnTo>
                  <a:cubicBezTo>
                    <a:pt x="2516" y="3132"/>
                    <a:pt x="2757" y="2713"/>
                    <a:pt x="2641" y="2320"/>
                  </a:cubicBezTo>
                  <a:lnTo>
                    <a:pt x="2561" y="1384"/>
                  </a:lnTo>
                  <a:cubicBezTo>
                    <a:pt x="2464" y="1048"/>
                    <a:pt x="2155" y="831"/>
                    <a:pt x="1827" y="831"/>
                  </a:cubicBezTo>
                  <a:cubicBezTo>
                    <a:pt x="1763" y="831"/>
                    <a:pt x="1697" y="840"/>
                    <a:pt x="1633" y="857"/>
                  </a:cubicBezTo>
                  <a:lnTo>
                    <a:pt x="1008" y="1036"/>
                  </a:lnTo>
                  <a:cubicBezTo>
                    <a:pt x="1053" y="857"/>
                    <a:pt x="1089" y="661"/>
                    <a:pt x="1115" y="420"/>
                  </a:cubicBezTo>
                  <a:cubicBezTo>
                    <a:pt x="1142" y="188"/>
                    <a:pt x="982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45"/>
            <p:cNvSpPr/>
            <p:nvPr/>
          </p:nvSpPr>
          <p:spPr>
            <a:xfrm>
              <a:off x="2985853" y="2753464"/>
              <a:ext cx="453919" cy="546838"/>
            </a:xfrm>
            <a:custGeom>
              <a:avLst/>
              <a:gdLst/>
              <a:ahLst/>
              <a:cxnLst/>
              <a:rect l="l" t="t" r="r" b="b"/>
              <a:pathLst>
                <a:path w="6888" h="8298" extrusionOk="0">
                  <a:moveTo>
                    <a:pt x="2578" y="1"/>
                  </a:moveTo>
                  <a:lnTo>
                    <a:pt x="0" y="6415"/>
                  </a:lnTo>
                  <a:lnTo>
                    <a:pt x="4309" y="8297"/>
                  </a:lnTo>
                  <a:lnTo>
                    <a:pt x="6887" y="1883"/>
                  </a:lnTo>
                  <a:lnTo>
                    <a:pt x="2578" y="1"/>
                  </a:lnTo>
                  <a:close/>
                </a:path>
              </a:pathLst>
            </a:custGeom>
            <a:solidFill>
              <a:srgbClr val="0A7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45"/>
            <p:cNvSpPr/>
            <p:nvPr/>
          </p:nvSpPr>
          <p:spPr>
            <a:xfrm>
              <a:off x="2881797" y="2720514"/>
              <a:ext cx="483904" cy="534515"/>
            </a:xfrm>
            <a:custGeom>
              <a:avLst/>
              <a:gdLst/>
              <a:ahLst/>
              <a:cxnLst/>
              <a:rect l="l" t="t" r="r" b="b"/>
              <a:pathLst>
                <a:path w="7343" h="8111" extrusionOk="0">
                  <a:moveTo>
                    <a:pt x="3033" y="1"/>
                  </a:moveTo>
                  <a:lnTo>
                    <a:pt x="0" y="6228"/>
                  </a:lnTo>
                  <a:lnTo>
                    <a:pt x="4309" y="8110"/>
                  </a:lnTo>
                  <a:lnTo>
                    <a:pt x="7342" y="1892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45"/>
            <p:cNvSpPr/>
            <p:nvPr/>
          </p:nvSpPr>
          <p:spPr>
            <a:xfrm>
              <a:off x="3145133" y="2717483"/>
              <a:ext cx="169363" cy="136545"/>
            </a:xfrm>
            <a:custGeom>
              <a:avLst/>
              <a:gdLst/>
              <a:ahLst/>
              <a:cxnLst/>
              <a:rect l="l" t="t" r="r" b="b"/>
              <a:pathLst>
                <a:path w="2570" h="2072" extrusionOk="0">
                  <a:moveTo>
                    <a:pt x="1250" y="1"/>
                  </a:moveTo>
                  <a:cubicBezTo>
                    <a:pt x="1108" y="1"/>
                    <a:pt x="965" y="28"/>
                    <a:pt x="830" y="83"/>
                  </a:cubicBezTo>
                  <a:cubicBezTo>
                    <a:pt x="545" y="199"/>
                    <a:pt x="313" y="413"/>
                    <a:pt x="197" y="698"/>
                  </a:cubicBezTo>
                  <a:lnTo>
                    <a:pt x="19" y="1100"/>
                  </a:lnTo>
                  <a:cubicBezTo>
                    <a:pt x="1" y="1135"/>
                    <a:pt x="19" y="1180"/>
                    <a:pt x="54" y="1198"/>
                  </a:cubicBezTo>
                  <a:cubicBezTo>
                    <a:pt x="64" y="1200"/>
                    <a:pt x="74" y="1201"/>
                    <a:pt x="83" y="1201"/>
                  </a:cubicBezTo>
                  <a:cubicBezTo>
                    <a:pt x="114" y="1201"/>
                    <a:pt x="139" y="1188"/>
                    <a:pt x="152" y="1153"/>
                  </a:cubicBezTo>
                  <a:lnTo>
                    <a:pt x="331" y="761"/>
                  </a:lnTo>
                  <a:cubicBezTo>
                    <a:pt x="438" y="511"/>
                    <a:pt x="634" y="323"/>
                    <a:pt x="884" y="225"/>
                  </a:cubicBezTo>
                  <a:cubicBezTo>
                    <a:pt x="1006" y="177"/>
                    <a:pt x="1135" y="153"/>
                    <a:pt x="1263" y="153"/>
                  </a:cubicBezTo>
                  <a:cubicBezTo>
                    <a:pt x="1398" y="153"/>
                    <a:pt x="1532" y="180"/>
                    <a:pt x="1660" y="234"/>
                  </a:cubicBezTo>
                  <a:cubicBezTo>
                    <a:pt x="2169" y="457"/>
                    <a:pt x="2401" y="1055"/>
                    <a:pt x="2177" y="1564"/>
                  </a:cubicBezTo>
                  <a:lnTo>
                    <a:pt x="1999" y="1965"/>
                  </a:lnTo>
                  <a:cubicBezTo>
                    <a:pt x="1981" y="2001"/>
                    <a:pt x="1999" y="2045"/>
                    <a:pt x="2044" y="2063"/>
                  </a:cubicBezTo>
                  <a:cubicBezTo>
                    <a:pt x="2053" y="2063"/>
                    <a:pt x="2062" y="2072"/>
                    <a:pt x="2070" y="2072"/>
                  </a:cubicBezTo>
                  <a:cubicBezTo>
                    <a:pt x="2097" y="2072"/>
                    <a:pt x="2124" y="2054"/>
                    <a:pt x="2142" y="2027"/>
                  </a:cubicBezTo>
                  <a:lnTo>
                    <a:pt x="2311" y="1626"/>
                  </a:lnTo>
                  <a:cubicBezTo>
                    <a:pt x="2570" y="1037"/>
                    <a:pt x="2302" y="359"/>
                    <a:pt x="1714" y="100"/>
                  </a:cubicBezTo>
                  <a:cubicBezTo>
                    <a:pt x="1568" y="35"/>
                    <a:pt x="1409" y="1"/>
                    <a:pt x="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45"/>
            <p:cNvSpPr/>
            <p:nvPr/>
          </p:nvSpPr>
          <p:spPr>
            <a:xfrm>
              <a:off x="3302700" y="1997460"/>
              <a:ext cx="452140" cy="282843"/>
            </a:xfrm>
            <a:custGeom>
              <a:avLst/>
              <a:gdLst/>
              <a:ahLst/>
              <a:cxnLst/>
              <a:rect l="l" t="t" r="r" b="b"/>
              <a:pathLst>
                <a:path w="6861" h="4292" extrusionOk="0">
                  <a:moveTo>
                    <a:pt x="6861" y="0"/>
                  </a:moveTo>
                  <a:lnTo>
                    <a:pt x="45" y="303"/>
                  </a:lnTo>
                  <a:lnTo>
                    <a:pt x="1" y="4291"/>
                  </a:lnTo>
                  <a:lnTo>
                    <a:pt x="1" y="4291"/>
                  </a:lnTo>
                  <a:lnTo>
                    <a:pt x="6816" y="3979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EB7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45"/>
            <p:cNvSpPr/>
            <p:nvPr/>
          </p:nvSpPr>
          <p:spPr>
            <a:xfrm>
              <a:off x="3303886" y="1905727"/>
              <a:ext cx="453919" cy="318099"/>
            </a:xfrm>
            <a:custGeom>
              <a:avLst/>
              <a:gdLst/>
              <a:ahLst/>
              <a:cxnLst/>
              <a:rect l="l" t="t" r="r" b="b"/>
              <a:pathLst>
                <a:path w="6888" h="4827" extrusionOk="0">
                  <a:moveTo>
                    <a:pt x="0" y="0"/>
                  </a:moveTo>
                  <a:lnTo>
                    <a:pt x="63" y="4648"/>
                  </a:lnTo>
                  <a:lnTo>
                    <a:pt x="6887" y="4827"/>
                  </a:lnTo>
                  <a:lnTo>
                    <a:pt x="6825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45"/>
            <p:cNvSpPr/>
            <p:nvPr/>
          </p:nvSpPr>
          <p:spPr>
            <a:xfrm>
              <a:off x="3720704" y="2019800"/>
              <a:ext cx="109394" cy="150516"/>
            </a:xfrm>
            <a:custGeom>
              <a:avLst/>
              <a:gdLst/>
              <a:ahLst/>
              <a:cxnLst/>
              <a:rect l="l" t="t" r="r" b="b"/>
              <a:pathLst>
                <a:path w="1660" h="2284" extrusionOk="0">
                  <a:moveTo>
                    <a:pt x="72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16"/>
                    <a:pt x="36" y="152"/>
                    <a:pt x="72" y="152"/>
                  </a:cubicBezTo>
                  <a:lnTo>
                    <a:pt x="509" y="143"/>
                  </a:lnTo>
                  <a:cubicBezTo>
                    <a:pt x="777" y="143"/>
                    <a:pt x="1017" y="241"/>
                    <a:pt x="1214" y="419"/>
                  </a:cubicBezTo>
                  <a:cubicBezTo>
                    <a:pt x="1401" y="607"/>
                    <a:pt x="1508" y="857"/>
                    <a:pt x="1517" y="1124"/>
                  </a:cubicBezTo>
                  <a:cubicBezTo>
                    <a:pt x="1517" y="1392"/>
                    <a:pt x="1419" y="1642"/>
                    <a:pt x="1232" y="1829"/>
                  </a:cubicBezTo>
                  <a:cubicBezTo>
                    <a:pt x="1044" y="2016"/>
                    <a:pt x="794" y="2123"/>
                    <a:pt x="536" y="2132"/>
                  </a:cubicBezTo>
                  <a:lnTo>
                    <a:pt x="99" y="2141"/>
                  </a:lnTo>
                  <a:cubicBezTo>
                    <a:pt x="63" y="2141"/>
                    <a:pt x="27" y="2168"/>
                    <a:pt x="27" y="2213"/>
                  </a:cubicBezTo>
                  <a:cubicBezTo>
                    <a:pt x="27" y="2248"/>
                    <a:pt x="63" y="2284"/>
                    <a:pt x="108" y="2284"/>
                  </a:cubicBezTo>
                  <a:lnTo>
                    <a:pt x="536" y="2275"/>
                  </a:lnTo>
                  <a:cubicBezTo>
                    <a:pt x="839" y="2275"/>
                    <a:pt x="1125" y="2150"/>
                    <a:pt x="1339" y="1936"/>
                  </a:cubicBezTo>
                  <a:cubicBezTo>
                    <a:pt x="1553" y="1713"/>
                    <a:pt x="1660" y="1427"/>
                    <a:pt x="1660" y="1124"/>
                  </a:cubicBezTo>
                  <a:cubicBezTo>
                    <a:pt x="1660" y="812"/>
                    <a:pt x="1535" y="535"/>
                    <a:pt x="1312" y="321"/>
                  </a:cubicBezTo>
                  <a:cubicBezTo>
                    <a:pt x="1098" y="107"/>
                    <a:pt x="821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45"/>
            <p:cNvSpPr/>
            <p:nvPr/>
          </p:nvSpPr>
          <p:spPr>
            <a:xfrm>
              <a:off x="4360329" y="1976833"/>
              <a:ext cx="470987" cy="333454"/>
            </a:xfrm>
            <a:custGeom>
              <a:avLst/>
              <a:gdLst/>
              <a:ahLst/>
              <a:cxnLst/>
              <a:rect l="l" t="t" r="r" b="b"/>
              <a:pathLst>
                <a:path w="7147" h="5060" extrusionOk="0">
                  <a:moveTo>
                    <a:pt x="402" y="1"/>
                  </a:moveTo>
                  <a:lnTo>
                    <a:pt x="1" y="4033"/>
                  </a:lnTo>
                  <a:lnTo>
                    <a:pt x="6745" y="5059"/>
                  </a:lnTo>
                  <a:lnTo>
                    <a:pt x="7146" y="1036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45"/>
            <p:cNvSpPr/>
            <p:nvPr/>
          </p:nvSpPr>
          <p:spPr>
            <a:xfrm>
              <a:off x="4359736" y="1897489"/>
              <a:ext cx="485090" cy="339846"/>
            </a:xfrm>
            <a:custGeom>
              <a:avLst/>
              <a:gdLst/>
              <a:ahLst/>
              <a:cxnLst/>
              <a:rect l="l" t="t" r="r" b="b"/>
              <a:pathLst>
                <a:path w="7361" h="5157" extrusionOk="0">
                  <a:moveTo>
                    <a:pt x="563" y="1"/>
                  </a:moveTo>
                  <a:lnTo>
                    <a:pt x="1" y="4604"/>
                  </a:lnTo>
                  <a:lnTo>
                    <a:pt x="6798" y="5157"/>
                  </a:lnTo>
                  <a:lnTo>
                    <a:pt x="7360" y="55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45"/>
            <p:cNvSpPr/>
            <p:nvPr/>
          </p:nvSpPr>
          <p:spPr>
            <a:xfrm>
              <a:off x="4296867" y="1998053"/>
              <a:ext cx="121124" cy="153481"/>
            </a:xfrm>
            <a:custGeom>
              <a:avLst/>
              <a:gdLst/>
              <a:ahLst/>
              <a:cxnLst/>
              <a:rect l="l" t="t" r="r" b="b"/>
              <a:pathLst>
                <a:path w="1838" h="2329" extrusionOk="0">
                  <a:moveTo>
                    <a:pt x="1207" y="1"/>
                  </a:moveTo>
                  <a:cubicBezTo>
                    <a:pt x="952" y="1"/>
                    <a:pt x="705" y="83"/>
                    <a:pt x="509" y="241"/>
                  </a:cubicBezTo>
                  <a:cubicBezTo>
                    <a:pt x="268" y="428"/>
                    <a:pt x="116" y="696"/>
                    <a:pt x="71" y="999"/>
                  </a:cubicBezTo>
                  <a:cubicBezTo>
                    <a:pt x="0" y="1624"/>
                    <a:pt x="446" y="2195"/>
                    <a:pt x="1071" y="2275"/>
                  </a:cubicBezTo>
                  <a:lnTo>
                    <a:pt x="1499" y="2328"/>
                  </a:lnTo>
                  <a:lnTo>
                    <a:pt x="1508" y="2328"/>
                  </a:lnTo>
                  <a:cubicBezTo>
                    <a:pt x="1543" y="2328"/>
                    <a:pt x="1570" y="2302"/>
                    <a:pt x="1579" y="2266"/>
                  </a:cubicBezTo>
                  <a:cubicBezTo>
                    <a:pt x="1579" y="2221"/>
                    <a:pt x="1552" y="2186"/>
                    <a:pt x="1517" y="2177"/>
                  </a:cubicBezTo>
                  <a:lnTo>
                    <a:pt x="1088" y="2123"/>
                  </a:lnTo>
                  <a:cubicBezTo>
                    <a:pt x="544" y="2061"/>
                    <a:pt x="152" y="1561"/>
                    <a:pt x="223" y="1017"/>
                  </a:cubicBezTo>
                  <a:cubicBezTo>
                    <a:pt x="250" y="758"/>
                    <a:pt x="384" y="517"/>
                    <a:pt x="598" y="357"/>
                  </a:cubicBezTo>
                  <a:cubicBezTo>
                    <a:pt x="775" y="218"/>
                    <a:pt x="998" y="146"/>
                    <a:pt x="1222" y="146"/>
                  </a:cubicBezTo>
                  <a:cubicBezTo>
                    <a:pt x="1258" y="146"/>
                    <a:pt x="1294" y="148"/>
                    <a:pt x="1329" y="152"/>
                  </a:cubicBezTo>
                  <a:lnTo>
                    <a:pt x="1758" y="205"/>
                  </a:lnTo>
                  <a:cubicBezTo>
                    <a:pt x="1762" y="206"/>
                    <a:pt x="1767" y="207"/>
                    <a:pt x="1771" y="207"/>
                  </a:cubicBezTo>
                  <a:cubicBezTo>
                    <a:pt x="1808" y="207"/>
                    <a:pt x="1830" y="175"/>
                    <a:pt x="1838" y="143"/>
                  </a:cubicBezTo>
                  <a:cubicBezTo>
                    <a:pt x="1838" y="98"/>
                    <a:pt x="1811" y="62"/>
                    <a:pt x="1775" y="62"/>
                  </a:cubicBezTo>
                  <a:lnTo>
                    <a:pt x="1347" y="9"/>
                  </a:lnTo>
                  <a:cubicBezTo>
                    <a:pt x="1300" y="3"/>
                    <a:pt x="1253" y="1"/>
                    <a:pt x="1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45"/>
            <p:cNvSpPr/>
            <p:nvPr/>
          </p:nvSpPr>
          <p:spPr>
            <a:xfrm>
              <a:off x="2761266" y="3263201"/>
              <a:ext cx="189331" cy="184652"/>
            </a:xfrm>
            <a:custGeom>
              <a:avLst/>
              <a:gdLst/>
              <a:ahLst/>
              <a:cxnLst/>
              <a:rect l="l" t="t" r="r" b="b"/>
              <a:pathLst>
                <a:path w="2873" h="2802" extrusionOk="0">
                  <a:moveTo>
                    <a:pt x="687" y="0"/>
                  </a:moveTo>
                  <a:lnTo>
                    <a:pt x="776" y="999"/>
                  </a:lnTo>
                  <a:lnTo>
                    <a:pt x="0" y="1641"/>
                  </a:lnTo>
                  <a:lnTo>
                    <a:pt x="982" y="1865"/>
                  </a:lnTo>
                  <a:lnTo>
                    <a:pt x="1356" y="2801"/>
                  </a:lnTo>
                  <a:lnTo>
                    <a:pt x="1874" y="1936"/>
                  </a:lnTo>
                  <a:lnTo>
                    <a:pt x="2873" y="1873"/>
                  </a:lnTo>
                  <a:lnTo>
                    <a:pt x="2213" y="1115"/>
                  </a:lnTo>
                  <a:lnTo>
                    <a:pt x="2463" y="143"/>
                  </a:lnTo>
                  <a:lnTo>
                    <a:pt x="2463" y="143"/>
                  </a:lnTo>
                  <a:lnTo>
                    <a:pt x="1535" y="535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45"/>
            <p:cNvSpPr/>
            <p:nvPr/>
          </p:nvSpPr>
          <p:spPr>
            <a:xfrm>
              <a:off x="2954684" y="2350171"/>
              <a:ext cx="142344" cy="139378"/>
            </a:xfrm>
            <a:custGeom>
              <a:avLst/>
              <a:gdLst/>
              <a:ahLst/>
              <a:cxnLst/>
              <a:rect l="l" t="t" r="r" b="b"/>
              <a:pathLst>
                <a:path w="2160" h="2115" extrusionOk="0">
                  <a:moveTo>
                    <a:pt x="1160" y="0"/>
                  </a:moveTo>
                  <a:lnTo>
                    <a:pt x="759" y="642"/>
                  </a:lnTo>
                  <a:lnTo>
                    <a:pt x="0" y="669"/>
                  </a:lnTo>
                  <a:lnTo>
                    <a:pt x="482" y="1249"/>
                  </a:lnTo>
                  <a:lnTo>
                    <a:pt x="286" y="1981"/>
                  </a:lnTo>
                  <a:lnTo>
                    <a:pt x="982" y="1704"/>
                  </a:lnTo>
                  <a:lnTo>
                    <a:pt x="1615" y="2114"/>
                  </a:lnTo>
                  <a:lnTo>
                    <a:pt x="1562" y="1365"/>
                  </a:lnTo>
                  <a:lnTo>
                    <a:pt x="2159" y="892"/>
                  </a:lnTo>
                  <a:lnTo>
                    <a:pt x="1419" y="705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45"/>
            <p:cNvSpPr/>
            <p:nvPr/>
          </p:nvSpPr>
          <p:spPr>
            <a:xfrm>
              <a:off x="4684293" y="1560609"/>
              <a:ext cx="155854" cy="162312"/>
            </a:xfrm>
            <a:custGeom>
              <a:avLst/>
              <a:gdLst/>
              <a:ahLst/>
              <a:cxnLst/>
              <a:rect l="l" t="t" r="r" b="b"/>
              <a:pathLst>
                <a:path w="2365" h="2463" extrusionOk="0">
                  <a:moveTo>
                    <a:pt x="919" y="1"/>
                  </a:moveTo>
                  <a:lnTo>
                    <a:pt x="776" y="848"/>
                  </a:lnTo>
                  <a:lnTo>
                    <a:pt x="0" y="1214"/>
                  </a:lnTo>
                  <a:lnTo>
                    <a:pt x="758" y="1616"/>
                  </a:lnTo>
                  <a:lnTo>
                    <a:pt x="865" y="2463"/>
                  </a:lnTo>
                  <a:lnTo>
                    <a:pt x="1481" y="1865"/>
                  </a:lnTo>
                  <a:lnTo>
                    <a:pt x="2328" y="2026"/>
                  </a:lnTo>
                  <a:lnTo>
                    <a:pt x="2328" y="2026"/>
                  </a:lnTo>
                  <a:lnTo>
                    <a:pt x="1945" y="1259"/>
                  </a:lnTo>
                  <a:lnTo>
                    <a:pt x="2364" y="500"/>
                  </a:lnTo>
                  <a:lnTo>
                    <a:pt x="1508" y="634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45"/>
            <p:cNvSpPr/>
            <p:nvPr/>
          </p:nvSpPr>
          <p:spPr>
            <a:xfrm>
              <a:off x="5051686" y="3412464"/>
              <a:ext cx="134107" cy="138851"/>
            </a:xfrm>
            <a:custGeom>
              <a:avLst/>
              <a:gdLst/>
              <a:ahLst/>
              <a:cxnLst/>
              <a:rect l="l" t="t" r="r" b="b"/>
              <a:pathLst>
                <a:path w="2035" h="2107" extrusionOk="0">
                  <a:moveTo>
                    <a:pt x="1223" y="1"/>
                  </a:moveTo>
                  <a:lnTo>
                    <a:pt x="732" y="545"/>
                  </a:lnTo>
                  <a:lnTo>
                    <a:pt x="1" y="456"/>
                  </a:lnTo>
                  <a:lnTo>
                    <a:pt x="375" y="1089"/>
                  </a:lnTo>
                  <a:lnTo>
                    <a:pt x="54" y="1758"/>
                  </a:lnTo>
                  <a:lnTo>
                    <a:pt x="777" y="1598"/>
                  </a:lnTo>
                  <a:lnTo>
                    <a:pt x="1312" y="2106"/>
                  </a:lnTo>
                  <a:lnTo>
                    <a:pt x="1392" y="1375"/>
                  </a:lnTo>
                  <a:lnTo>
                    <a:pt x="2035" y="1018"/>
                  </a:lnTo>
                  <a:lnTo>
                    <a:pt x="1366" y="724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45"/>
            <p:cNvSpPr/>
            <p:nvPr/>
          </p:nvSpPr>
          <p:spPr>
            <a:xfrm>
              <a:off x="4318021" y="4122076"/>
              <a:ext cx="134107" cy="138785"/>
            </a:xfrm>
            <a:custGeom>
              <a:avLst/>
              <a:gdLst/>
              <a:ahLst/>
              <a:cxnLst/>
              <a:rect l="l" t="t" r="r" b="b"/>
              <a:pathLst>
                <a:path w="2035" h="2106" extrusionOk="0">
                  <a:moveTo>
                    <a:pt x="1222" y="1"/>
                  </a:moveTo>
                  <a:lnTo>
                    <a:pt x="732" y="545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375" y="1089"/>
                  </a:lnTo>
                  <a:lnTo>
                    <a:pt x="54" y="1758"/>
                  </a:lnTo>
                  <a:lnTo>
                    <a:pt x="776" y="1597"/>
                  </a:lnTo>
                  <a:lnTo>
                    <a:pt x="1312" y="2106"/>
                  </a:lnTo>
                  <a:lnTo>
                    <a:pt x="1392" y="1374"/>
                  </a:lnTo>
                  <a:lnTo>
                    <a:pt x="2034" y="1018"/>
                  </a:lnTo>
                  <a:lnTo>
                    <a:pt x="1365" y="723"/>
                  </a:lnTo>
                  <a:lnTo>
                    <a:pt x="1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45"/>
            <p:cNvSpPr/>
            <p:nvPr/>
          </p:nvSpPr>
          <p:spPr>
            <a:xfrm>
              <a:off x="4801266" y="2326630"/>
              <a:ext cx="120597" cy="125342"/>
            </a:xfrm>
            <a:custGeom>
              <a:avLst/>
              <a:gdLst/>
              <a:ahLst/>
              <a:cxnLst/>
              <a:rect l="l" t="t" r="r" b="b"/>
              <a:pathLst>
                <a:path w="1830" h="1902" extrusionOk="0">
                  <a:moveTo>
                    <a:pt x="714" y="1"/>
                  </a:moveTo>
                  <a:lnTo>
                    <a:pt x="607" y="652"/>
                  </a:lnTo>
                  <a:lnTo>
                    <a:pt x="0" y="938"/>
                  </a:lnTo>
                  <a:lnTo>
                    <a:pt x="598" y="1241"/>
                  </a:lnTo>
                  <a:lnTo>
                    <a:pt x="678" y="1901"/>
                  </a:lnTo>
                  <a:lnTo>
                    <a:pt x="1151" y="1437"/>
                  </a:lnTo>
                  <a:lnTo>
                    <a:pt x="1802" y="1562"/>
                  </a:lnTo>
                  <a:lnTo>
                    <a:pt x="1802" y="1562"/>
                  </a:lnTo>
                  <a:lnTo>
                    <a:pt x="1508" y="964"/>
                  </a:lnTo>
                  <a:lnTo>
                    <a:pt x="1829" y="384"/>
                  </a:lnTo>
                  <a:lnTo>
                    <a:pt x="1169" y="483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1C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45"/>
            <p:cNvSpPr/>
            <p:nvPr/>
          </p:nvSpPr>
          <p:spPr>
            <a:xfrm>
              <a:off x="3509033" y="3272559"/>
              <a:ext cx="530363" cy="858413"/>
            </a:xfrm>
            <a:custGeom>
              <a:avLst/>
              <a:gdLst/>
              <a:ahLst/>
              <a:cxnLst/>
              <a:rect l="l" t="t" r="r" b="b"/>
              <a:pathLst>
                <a:path w="8048" h="13026" extrusionOk="0">
                  <a:moveTo>
                    <a:pt x="4684" y="1"/>
                  </a:moveTo>
                  <a:lnTo>
                    <a:pt x="1" y="1499"/>
                  </a:lnTo>
                  <a:lnTo>
                    <a:pt x="4051" y="13025"/>
                  </a:lnTo>
                  <a:lnTo>
                    <a:pt x="5701" y="12499"/>
                  </a:lnTo>
                  <a:lnTo>
                    <a:pt x="3293" y="4203"/>
                  </a:lnTo>
                  <a:lnTo>
                    <a:pt x="3560" y="4113"/>
                  </a:lnTo>
                  <a:lnTo>
                    <a:pt x="6397" y="12276"/>
                  </a:lnTo>
                  <a:lnTo>
                    <a:pt x="8048" y="11750"/>
                  </a:lnTo>
                  <a:lnTo>
                    <a:pt x="46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45"/>
            <p:cNvSpPr/>
            <p:nvPr/>
          </p:nvSpPr>
          <p:spPr>
            <a:xfrm>
              <a:off x="3768877" y="4084447"/>
              <a:ext cx="124156" cy="65900"/>
            </a:xfrm>
            <a:custGeom>
              <a:avLst/>
              <a:gdLst/>
              <a:ahLst/>
              <a:cxnLst/>
              <a:rect l="l" t="t" r="r" b="b"/>
              <a:pathLst>
                <a:path w="1884" h="1000" extrusionOk="0">
                  <a:moveTo>
                    <a:pt x="1741" y="1"/>
                  </a:moveTo>
                  <a:lnTo>
                    <a:pt x="1" y="554"/>
                  </a:lnTo>
                  <a:lnTo>
                    <a:pt x="144" y="1000"/>
                  </a:lnTo>
                  <a:lnTo>
                    <a:pt x="1883" y="447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45"/>
            <p:cNvSpPr/>
            <p:nvPr/>
          </p:nvSpPr>
          <p:spPr>
            <a:xfrm>
              <a:off x="3921171" y="4033901"/>
              <a:ext cx="129428" cy="67679"/>
            </a:xfrm>
            <a:custGeom>
              <a:avLst/>
              <a:gdLst/>
              <a:ahLst/>
              <a:cxnLst/>
              <a:rect l="l" t="t" r="r" b="b"/>
              <a:pathLst>
                <a:path w="1964" h="1027" extrusionOk="0">
                  <a:moveTo>
                    <a:pt x="1820" y="0"/>
                  </a:moveTo>
                  <a:lnTo>
                    <a:pt x="1" y="580"/>
                  </a:lnTo>
                  <a:lnTo>
                    <a:pt x="143" y="1026"/>
                  </a:lnTo>
                  <a:lnTo>
                    <a:pt x="1963" y="446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5"/>
            <p:cNvSpPr/>
            <p:nvPr/>
          </p:nvSpPr>
          <p:spPr>
            <a:xfrm>
              <a:off x="3650125" y="3353682"/>
              <a:ext cx="107088" cy="173515"/>
            </a:xfrm>
            <a:custGeom>
              <a:avLst/>
              <a:gdLst/>
              <a:ahLst/>
              <a:cxnLst/>
              <a:rect l="l" t="t" r="r" b="b"/>
              <a:pathLst>
                <a:path w="1625" h="2633" extrusionOk="0">
                  <a:moveTo>
                    <a:pt x="786" y="1"/>
                  </a:moveTo>
                  <a:lnTo>
                    <a:pt x="715" y="28"/>
                  </a:lnTo>
                  <a:lnTo>
                    <a:pt x="1518" y="2543"/>
                  </a:lnTo>
                  <a:cubicBezTo>
                    <a:pt x="1476" y="2553"/>
                    <a:pt x="1434" y="2558"/>
                    <a:pt x="1393" y="2558"/>
                  </a:cubicBezTo>
                  <a:cubicBezTo>
                    <a:pt x="1318" y="2558"/>
                    <a:pt x="1244" y="2542"/>
                    <a:pt x="1170" y="2508"/>
                  </a:cubicBezTo>
                  <a:cubicBezTo>
                    <a:pt x="483" y="2151"/>
                    <a:pt x="81" y="251"/>
                    <a:pt x="72" y="233"/>
                  </a:cubicBezTo>
                  <a:lnTo>
                    <a:pt x="1" y="251"/>
                  </a:lnTo>
                  <a:cubicBezTo>
                    <a:pt x="19" y="331"/>
                    <a:pt x="411" y="2204"/>
                    <a:pt x="1134" y="2570"/>
                  </a:cubicBezTo>
                  <a:cubicBezTo>
                    <a:pt x="1223" y="2615"/>
                    <a:pt x="1303" y="2633"/>
                    <a:pt x="1393" y="2633"/>
                  </a:cubicBezTo>
                  <a:cubicBezTo>
                    <a:pt x="1464" y="2633"/>
                    <a:pt x="1544" y="2615"/>
                    <a:pt x="1625" y="2579"/>
                  </a:cubicBezTo>
                  <a:lnTo>
                    <a:pt x="1589" y="2517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5"/>
            <p:cNvSpPr/>
            <p:nvPr/>
          </p:nvSpPr>
          <p:spPr>
            <a:xfrm>
              <a:off x="3549034" y="3312560"/>
              <a:ext cx="267554" cy="142344"/>
            </a:xfrm>
            <a:custGeom>
              <a:avLst/>
              <a:gdLst/>
              <a:ahLst/>
              <a:cxnLst/>
              <a:rect l="l" t="t" r="r" b="b"/>
              <a:pathLst>
                <a:path w="4060" h="2160" extrusionOk="0">
                  <a:moveTo>
                    <a:pt x="3926" y="0"/>
                  </a:moveTo>
                  <a:lnTo>
                    <a:pt x="1" y="1249"/>
                  </a:lnTo>
                  <a:lnTo>
                    <a:pt x="18" y="1321"/>
                  </a:lnTo>
                  <a:lnTo>
                    <a:pt x="696" y="1107"/>
                  </a:lnTo>
                  <a:lnTo>
                    <a:pt x="696" y="1107"/>
                  </a:lnTo>
                  <a:cubicBezTo>
                    <a:pt x="732" y="1187"/>
                    <a:pt x="946" y="1776"/>
                    <a:pt x="384" y="2088"/>
                  </a:cubicBezTo>
                  <a:lnTo>
                    <a:pt x="420" y="2159"/>
                  </a:lnTo>
                  <a:cubicBezTo>
                    <a:pt x="1018" y="1820"/>
                    <a:pt x="812" y="1187"/>
                    <a:pt x="768" y="1089"/>
                  </a:cubicBezTo>
                  <a:lnTo>
                    <a:pt x="3043" y="357"/>
                  </a:lnTo>
                  <a:cubicBezTo>
                    <a:pt x="3078" y="455"/>
                    <a:pt x="3319" y="1080"/>
                    <a:pt x="3944" y="1080"/>
                  </a:cubicBezTo>
                  <a:cubicBezTo>
                    <a:pt x="3979" y="1080"/>
                    <a:pt x="4015" y="1080"/>
                    <a:pt x="4060" y="1071"/>
                  </a:cubicBezTo>
                  <a:lnTo>
                    <a:pt x="4051" y="1000"/>
                  </a:lnTo>
                  <a:cubicBezTo>
                    <a:pt x="4016" y="1003"/>
                    <a:pt x="3983" y="1005"/>
                    <a:pt x="3950" y="1005"/>
                  </a:cubicBezTo>
                  <a:cubicBezTo>
                    <a:pt x="3373" y="1005"/>
                    <a:pt x="3148" y="432"/>
                    <a:pt x="3114" y="339"/>
                  </a:cubicBezTo>
                  <a:lnTo>
                    <a:pt x="3944" y="72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21" name="Google Shape;3121;p45"/>
            <p:cNvGrpSpPr/>
            <p:nvPr/>
          </p:nvGrpSpPr>
          <p:grpSpPr>
            <a:xfrm>
              <a:off x="2967005" y="1837520"/>
              <a:ext cx="2732016" cy="2592111"/>
              <a:chOff x="2967005" y="1837520"/>
              <a:chExt cx="2732016" cy="2592111"/>
            </a:xfrm>
          </p:grpSpPr>
          <p:sp>
            <p:nvSpPr>
              <p:cNvPr id="3122" name="Google Shape;3122;p45"/>
              <p:cNvSpPr/>
              <p:nvPr/>
            </p:nvSpPr>
            <p:spPr>
              <a:xfrm>
                <a:off x="2967005" y="3414244"/>
                <a:ext cx="87647" cy="8824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9" extrusionOk="0">
                    <a:moveTo>
                      <a:pt x="670" y="188"/>
                    </a:moveTo>
                    <a:cubicBezTo>
                      <a:pt x="928" y="188"/>
                      <a:pt x="1151" y="402"/>
                      <a:pt x="1151" y="670"/>
                    </a:cubicBezTo>
                    <a:cubicBezTo>
                      <a:pt x="1151" y="937"/>
                      <a:pt x="928" y="1152"/>
                      <a:pt x="670" y="1152"/>
                    </a:cubicBezTo>
                    <a:cubicBezTo>
                      <a:pt x="402" y="1152"/>
                      <a:pt x="188" y="937"/>
                      <a:pt x="188" y="670"/>
                    </a:cubicBezTo>
                    <a:cubicBezTo>
                      <a:pt x="188" y="402"/>
                      <a:pt x="402" y="188"/>
                      <a:pt x="670" y="188"/>
                    </a:cubicBezTo>
                    <a:close/>
                    <a:moveTo>
                      <a:pt x="670" y="1"/>
                    </a:moveTo>
                    <a:cubicBezTo>
                      <a:pt x="295" y="1"/>
                      <a:pt x="1" y="304"/>
                      <a:pt x="1" y="670"/>
                    </a:cubicBezTo>
                    <a:cubicBezTo>
                      <a:pt x="1" y="1036"/>
                      <a:pt x="295" y="1339"/>
                      <a:pt x="670" y="1339"/>
                    </a:cubicBezTo>
                    <a:cubicBezTo>
                      <a:pt x="1036" y="1339"/>
                      <a:pt x="1330" y="1036"/>
                      <a:pt x="1330" y="670"/>
                    </a:cubicBezTo>
                    <a:cubicBezTo>
                      <a:pt x="1330" y="304"/>
                      <a:pt x="1036" y="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45"/>
              <p:cNvSpPr/>
              <p:nvPr/>
            </p:nvSpPr>
            <p:spPr>
              <a:xfrm>
                <a:off x="3453809" y="3030969"/>
                <a:ext cx="87647" cy="87647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188"/>
                    </a:moveTo>
                    <a:cubicBezTo>
                      <a:pt x="928" y="188"/>
                      <a:pt x="1151" y="402"/>
                      <a:pt x="1151" y="669"/>
                    </a:cubicBezTo>
                    <a:cubicBezTo>
                      <a:pt x="1151" y="928"/>
                      <a:pt x="928" y="1151"/>
                      <a:pt x="669" y="1151"/>
                    </a:cubicBezTo>
                    <a:cubicBezTo>
                      <a:pt x="402" y="1151"/>
                      <a:pt x="188" y="928"/>
                      <a:pt x="188" y="669"/>
                    </a:cubicBezTo>
                    <a:cubicBezTo>
                      <a:pt x="188" y="402"/>
                      <a:pt x="402" y="188"/>
                      <a:pt x="669" y="188"/>
                    </a:cubicBezTo>
                    <a:close/>
                    <a:moveTo>
                      <a:pt x="669" y="0"/>
                    </a:moveTo>
                    <a:cubicBezTo>
                      <a:pt x="295" y="0"/>
                      <a:pt x="0" y="295"/>
                      <a:pt x="0" y="669"/>
                    </a:cubicBezTo>
                    <a:cubicBezTo>
                      <a:pt x="0" y="1035"/>
                      <a:pt x="295" y="1329"/>
                      <a:pt x="669" y="1329"/>
                    </a:cubicBezTo>
                    <a:cubicBezTo>
                      <a:pt x="1035" y="1329"/>
                      <a:pt x="1330" y="1035"/>
                      <a:pt x="1330" y="669"/>
                    </a:cubicBezTo>
                    <a:cubicBezTo>
                      <a:pt x="1330" y="295"/>
                      <a:pt x="1035" y="0"/>
                      <a:pt x="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45"/>
              <p:cNvSpPr/>
              <p:nvPr/>
            </p:nvSpPr>
            <p:spPr>
              <a:xfrm>
                <a:off x="5610782" y="3194401"/>
                <a:ext cx="88240" cy="8764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0" extrusionOk="0">
                    <a:moveTo>
                      <a:pt x="670" y="188"/>
                    </a:moveTo>
                    <a:cubicBezTo>
                      <a:pt x="937" y="188"/>
                      <a:pt x="1151" y="402"/>
                      <a:pt x="1151" y="669"/>
                    </a:cubicBezTo>
                    <a:cubicBezTo>
                      <a:pt x="1151" y="928"/>
                      <a:pt x="937" y="1151"/>
                      <a:pt x="670" y="1151"/>
                    </a:cubicBezTo>
                    <a:cubicBezTo>
                      <a:pt x="402" y="1151"/>
                      <a:pt x="188" y="928"/>
                      <a:pt x="188" y="669"/>
                    </a:cubicBezTo>
                    <a:cubicBezTo>
                      <a:pt x="188" y="402"/>
                      <a:pt x="402" y="188"/>
                      <a:pt x="670" y="188"/>
                    </a:cubicBezTo>
                    <a:close/>
                    <a:moveTo>
                      <a:pt x="670" y="0"/>
                    </a:moveTo>
                    <a:cubicBezTo>
                      <a:pt x="304" y="0"/>
                      <a:pt x="1" y="295"/>
                      <a:pt x="1" y="669"/>
                    </a:cubicBezTo>
                    <a:cubicBezTo>
                      <a:pt x="1" y="1035"/>
                      <a:pt x="304" y="1329"/>
                      <a:pt x="670" y="1329"/>
                    </a:cubicBezTo>
                    <a:cubicBezTo>
                      <a:pt x="1035" y="1329"/>
                      <a:pt x="1339" y="1035"/>
                      <a:pt x="1339" y="669"/>
                    </a:cubicBezTo>
                    <a:cubicBezTo>
                      <a:pt x="1339" y="295"/>
                      <a:pt x="1035" y="0"/>
                      <a:pt x="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45"/>
              <p:cNvSpPr/>
              <p:nvPr/>
            </p:nvSpPr>
            <p:spPr>
              <a:xfrm>
                <a:off x="4549660" y="4341984"/>
                <a:ext cx="87647" cy="87647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0" y="178"/>
                    </a:moveTo>
                    <a:cubicBezTo>
                      <a:pt x="928" y="178"/>
                      <a:pt x="1142" y="401"/>
                      <a:pt x="1142" y="660"/>
                    </a:cubicBezTo>
                    <a:cubicBezTo>
                      <a:pt x="1142" y="928"/>
                      <a:pt x="928" y="1142"/>
                      <a:pt x="660" y="1142"/>
                    </a:cubicBezTo>
                    <a:cubicBezTo>
                      <a:pt x="402" y="1142"/>
                      <a:pt x="179" y="928"/>
                      <a:pt x="179" y="660"/>
                    </a:cubicBezTo>
                    <a:cubicBezTo>
                      <a:pt x="179" y="401"/>
                      <a:pt x="402" y="178"/>
                      <a:pt x="660" y="178"/>
                    </a:cubicBezTo>
                    <a:close/>
                    <a:moveTo>
                      <a:pt x="660" y="0"/>
                    </a:moveTo>
                    <a:cubicBezTo>
                      <a:pt x="295" y="0"/>
                      <a:pt x="0" y="294"/>
                      <a:pt x="0" y="660"/>
                    </a:cubicBezTo>
                    <a:cubicBezTo>
                      <a:pt x="0" y="1035"/>
                      <a:pt x="295" y="1329"/>
                      <a:pt x="660" y="1329"/>
                    </a:cubicBezTo>
                    <a:cubicBezTo>
                      <a:pt x="1035" y="1329"/>
                      <a:pt x="1329" y="1035"/>
                      <a:pt x="1329" y="660"/>
                    </a:cubicBezTo>
                    <a:cubicBezTo>
                      <a:pt x="1329" y="294"/>
                      <a:pt x="1035" y="0"/>
                      <a:pt x="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45"/>
              <p:cNvSpPr/>
              <p:nvPr/>
            </p:nvSpPr>
            <p:spPr>
              <a:xfrm>
                <a:off x="3613682" y="4185603"/>
                <a:ext cx="12455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62" extrusionOk="0">
                    <a:moveTo>
                      <a:pt x="1" y="0"/>
                    </a:moveTo>
                    <a:lnTo>
                      <a:pt x="1" y="1561"/>
                    </a:lnTo>
                    <a:lnTo>
                      <a:pt x="188" y="1561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45"/>
              <p:cNvSpPr/>
              <p:nvPr/>
            </p:nvSpPr>
            <p:spPr>
              <a:xfrm>
                <a:off x="3568409" y="4230811"/>
                <a:ext cx="103002" cy="1245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89" extrusionOk="0">
                    <a:moveTo>
                      <a:pt x="1" y="1"/>
                    </a:moveTo>
                    <a:lnTo>
                      <a:pt x="1" y="188"/>
                    </a:lnTo>
                    <a:lnTo>
                      <a:pt x="1562" y="188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45"/>
              <p:cNvSpPr/>
              <p:nvPr/>
            </p:nvSpPr>
            <p:spPr>
              <a:xfrm>
                <a:off x="4954088" y="1837520"/>
                <a:ext cx="11862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62" extrusionOk="0">
                    <a:moveTo>
                      <a:pt x="1" y="1"/>
                    </a:moveTo>
                    <a:lnTo>
                      <a:pt x="1" y="1562"/>
                    </a:lnTo>
                    <a:lnTo>
                      <a:pt x="179" y="1562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45"/>
              <p:cNvSpPr/>
              <p:nvPr/>
            </p:nvSpPr>
            <p:spPr>
              <a:xfrm>
                <a:off x="4908815" y="1882794"/>
                <a:ext cx="102409" cy="12389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88" extrusionOk="0">
                    <a:moveTo>
                      <a:pt x="1" y="1"/>
                    </a:moveTo>
                    <a:lnTo>
                      <a:pt x="1" y="188"/>
                    </a:lnTo>
                    <a:lnTo>
                      <a:pt x="1553" y="18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45"/>
              <p:cNvSpPr/>
              <p:nvPr/>
            </p:nvSpPr>
            <p:spPr>
              <a:xfrm>
                <a:off x="5554964" y="3364292"/>
                <a:ext cx="12389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62" extrusionOk="0">
                    <a:moveTo>
                      <a:pt x="0" y="0"/>
                    </a:moveTo>
                    <a:lnTo>
                      <a:pt x="0" y="1562"/>
                    </a:lnTo>
                    <a:lnTo>
                      <a:pt x="187" y="156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45"/>
              <p:cNvSpPr/>
              <p:nvPr/>
            </p:nvSpPr>
            <p:spPr>
              <a:xfrm>
                <a:off x="5509691" y="3409565"/>
                <a:ext cx="102936" cy="12389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8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561" y="188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45"/>
              <p:cNvSpPr/>
              <p:nvPr/>
            </p:nvSpPr>
            <p:spPr>
              <a:xfrm>
                <a:off x="3182762" y="2417770"/>
                <a:ext cx="12455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62" extrusionOk="0">
                    <a:moveTo>
                      <a:pt x="1" y="1"/>
                    </a:moveTo>
                    <a:lnTo>
                      <a:pt x="1" y="1562"/>
                    </a:lnTo>
                    <a:lnTo>
                      <a:pt x="188" y="1562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45"/>
              <p:cNvSpPr/>
              <p:nvPr/>
            </p:nvSpPr>
            <p:spPr>
              <a:xfrm>
                <a:off x="3137489" y="2463043"/>
                <a:ext cx="102936" cy="12389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8" extrusionOk="0">
                    <a:moveTo>
                      <a:pt x="1" y="1"/>
                    </a:moveTo>
                    <a:lnTo>
                      <a:pt x="1" y="188"/>
                    </a:lnTo>
                    <a:lnTo>
                      <a:pt x="1562" y="188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34" name="Google Shape;3134;p45"/>
          <p:cNvSpPr/>
          <p:nvPr/>
        </p:nvSpPr>
        <p:spPr>
          <a:xfrm>
            <a:off x="3349825" y="204547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5" name="Google Shape;3135;p45"/>
          <p:cNvSpPr/>
          <p:nvPr/>
        </p:nvSpPr>
        <p:spPr>
          <a:xfrm>
            <a:off x="5081100" y="144622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6" name="Google Shape;3136;p45"/>
          <p:cNvSpPr/>
          <p:nvPr/>
        </p:nvSpPr>
        <p:spPr>
          <a:xfrm>
            <a:off x="5395800" y="204547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7" name="Google Shape;3137;p45"/>
          <p:cNvSpPr/>
          <p:nvPr/>
        </p:nvSpPr>
        <p:spPr>
          <a:xfrm>
            <a:off x="3492750" y="3422550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8" name="Google Shape;3138;p45"/>
          <p:cNvSpPr/>
          <p:nvPr/>
        </p:nvSpPr>
        <p:spPr>
          <a:xfrm>
            <a:off x="5217100" y="390977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9" name="Google Shape;3139;p45"/>
          <p:cNvSpPr/>
          <p:nvPr/>
        </p:nvSpPr>
        <p:spPr>
          <a:xfrm>
            <a:off x="5838450" y="3278438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140" name="Google Shape;3140;p45"/>
          <p:cNvGrpSpPr/>
          <p:nvPr/>
        </p:nvGrpSpPr>
        <p:grpSpPr>
          <a:xfrm>
            <a:off x="460228" y="2232001"/>
            <a:ext cx="3513269" cy="830243"/>
            <a:chOff x="457200" y="1380975"/>
            <a:chExt cx="3513269" cy="830243"/>
          </a:xfrm>
        </p:grpSpPr>
        <p:grpSp>
          <p:nvGrpSpPr>
            <p:cNvPr id="3141" name="Google Shape;3141;p45"/>
            <p:cNvGrpSpPr/>
            <p:nvPr/>
          </p:nvGrpSpPr>
          <p:grpSpPr>
            <a:xfrm>
              <a:off x="457200" y="1380975"/>
              <a:ext cx="1980323" cy="830243"/>
              <a:chOff x="-2082450" y="1418025"/>
              <a:chExt cx="1980323" cy="830243"/>
            </a:xfrm>
          </p:grpSpPr>
          <p:sp>
            <p:nvSpPr>
              <p:cNvPr id="3142" name="Google Shape;3142;p45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Age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43" name="Google Shape;3143;p45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Độ tuổi (</a:t>
                </a: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0-1</a:t>
                </a: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44" name="Google Shape;3144;p45"/>
            <p:cNvCxnSpPr>
              <a:cxnSpLocks/>
              <a:stCxn id="3142" idx="3"/>
            </p:cNvCxnSpPr>
            <p:nvPr/>
          </p:nvCxnSpPr>
          <p:spPr>
            <a:xfrm>
              <a:off x="2437523" y="1555275"/>
              <a:ext cx="1532946" cy="46660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45" name="Google Shape;3145;p45"/>
          <p:cNvGrpSpPr/>
          <p:nvPr/>
        </p:nvGrpSpPr>
        <p:grpSpPr>
          <a:xfrm>
            <a:off x="4929970" y="1380975"/>
            <a:ext cx="3748816" cy="1608212"/>
            <a:chOff x="4929970" y="1380975"/>
            <a:chExt cx="3748816" cy="1608212"/>
          </a:xfrm>
        </p:grpSpPr>
        <p:grpSp>
          <p:nvGrpSpPr>
            <p:cNvPr id="3146" name="Google Shape;3146;p45"/>
            <p:cNvGrpSpPr/>
            <p:nvPr/>
          </p:nvGrpSpPr>
          <p:grpSpPr>
            <a:xfrm>
              <a:off x="6698463" y="1380975"/>
              <a:ext cx="1980323" cy="830243"/>
              <a:chOff x="9246125" y="1418025"/>
              <a:chExt cx="1980323" cy="830243"/>
            </a:xfrm>
          </p:grpSpPr>
          <p:sp>
            <p:nvSpPr>
              <p:cNvPr id="3147" name="Google Shape;3147;p45"/>
              <p:cNvSpPr txBox="1"/>
              <p:nvPr/>
            </p:nvSpPr>
            <p:spPr>
              <a:xfrm>
                <a:off x="9246148" y="1418025"/>
                <a:ext cx="1980300" cy="348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Marital status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48" name="Google Shape;3148;p45"/>
              <p:cNvSpPr txBox="1"/>
              <p:nvPr/>
            </p:nvSpPr>
            <p:spPr>
              <a:xfrm>
                <a:off x="9246125" y="1696868"/>
                <a:ext cx="1980300" cy="55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Tình trạng hôn nhân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(</a:t>
                </a: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 và </a:t>
                </a: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1)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49" name="Google Shape;3149;p45"/>
            <p:cNvCxnSpPr>
              <a:cxnSpLocks/>
              <a:stCxn id="3147" idx="1"/>
            </p:cNvCxnSpPr>
            <p:nvPr/>
          </p:nvCxnSpPr>
          <p:spPr>
            <a:xfrm rot="10800000" flipV="1">
              <a:off x="4929970" y="1555274"/>
              <a:ext cx="1768517" cy="143391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50" name="Google Shape;3150;p45"/>
          <p:cNvGrpSpPr/>
          <p:nvPr/>
        </p:nvGrpSpPr>
        <p:grpSpPr>
          <a:xfrm>
            <a:off x="4635736" y="2641178"/>
            <a:ext cx="4043050" cy="830243"/>
            <a:chOff x="4635736" y="2641178"/>
            <a:chExt cx="4043050" cy="830243"/>
          </a:xfrm>
        </p:grpSpPr>
        <p:grpSp>
          <p:nvGrpSpPr>
            <p:cNvPr id="3151" name="Google Shape;3151;p45"/>
            <p:cNvGrpSpPr/>
            <p:nvPr/>
          </p:nvGrpSpPr>
          <p:grpSpPr>
            <a:xfrm>
              <a:off x="6698463" y="2641178"/>
              <a:ext cx="1980323" cy="830243"/>
              <a:chOff x="9246125" y="2525828"/>
              <a:chExt cx="1980323" cy="830243"/>
            </a:xfrm>
          </p:grpSpPr>
          <p:sp>
            <p:nvSpPr>
              <p:cNvPr id="3152" name="Google Shape;3152;p45"/>
              <p:cNvSpPr txBox="1"/>
              <p:nvPr/>
            </p:nvSpPr>
            <p:spPr>
              <a:xfrm>
                <a:off x="9246148" y="2525828"/>
                <a:ext cx="1980300" cy="348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Education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53" name="Google Shape;3153;p45"/>
              <p:cNvSpPr txBox="1"/>
              <p:nvPr/>
            </p:nvSpPr>
            <p:spPr>
              <a:xfrm>
                <a:off x="9246125" y="2804671"/>
                <a:ext cx="1980300" cy="551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Trình độ học  vấn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vi-V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(</a:t>
                </a: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0-</a:t>
                </a:r>
                <a:r>
                  <a:rPr kumimoji="0" lang="vi-V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54" name="Google Shape;3154;p45"/>
            <p:cNvCxnSpPr>
              <a:cxnSpLocks/>
            </p:cNvCxnSpPr>
            <p:nvPr/>
          </p:nvCxnSpPr>
          <p:spPr>
            <a:xfrm rot="10800000" flipV="1">
              <a:off x="4635736" y="2815423"/>
              <a:ext cx="2062665" cy="56134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55" name="Google Shape;3155;p45"/>
          <p:cNvGrpSpPr/>
          <p:nvPr/>
        </p:nvGrpSpPr>
        <p:grpSpPr>
          <a:xfrm>
            <a:off x="426922" y="3148290"/>
            <a:ext cx="3438718" cy="1222276"/>
            <a:chOff x="457200" y="2249145"/>
            <a:chExt cx="3438718" cy="1222276"/>
          </a:xfrm>
        </p:grpSpPr>
        <p:grpSp>
          <p:nvGrpSpPr>
            <p:cNvPr id="3156" name="Google Shape;3156;p45"/>
            <p:cNvGrpSpPr/>
            <p:nvPr/>
          </p:nvGrpSpPr>
          <p:grpSpPr>
            <a:xfrm>
              <a:off x="457200" y="2641178"/>
              <a:ext cx="1980323" cy="830243"/>
              <a:chOff x="-2082450" y="2525828"/>
              <a:chExt cx="1980323" cy="830243"/>
            </a:xfrm>
          </p:grpSpPr>
          <p:sp>
            <p:nvSpPr>
              <p:cNvPr id="3157" name="Google Shape;3157;p45"/>
              <p:cNvSpPr txBox="1"/>
              <p:nvPr/>
            </p:nvSpPr>
            <p:spPr>
              <a:xfrm>
                <a:off x="-2082427" y="2525828"/>
                <a:ext cx="1980300" cy="348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Sex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58" name="Google Shape;3158;p45"/>
              <p:cNvSpPr txBox="1"/>
              <p:nvPr/>
            </p:nvSpPr>
            <p:spPr>
              <a:xfrm>
                <a:off x="-2082450" y="2804671"/>
                <a:ext cx="1980300" cy="551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Giới tính (0 và 1)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59" name="Google Shape;3159;p45"/>
            <p:cNvCxnSpPr>
              <a:cxnSpLocks/>
              <a:stCxn id="3157" idx="3"/>
            </p:cNvCxnSpPr>
            <p:nvPr/>
          </p:nvCxnSpPr>
          <p:spPr>
            <a:xfrm flipV="1">
              <a:off x="2437523" y="2249145"/>
              <a:ext cx="1458395" cy="56633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60" name="Google Shape;3160;p45"/>
          <p:cNvGrpSpPr/>
          <p:nvPr/>
        </p:nvGrpSpPr>
        <p:grpSpPr>
          <a:xfrm>
            <a:off x="-759765" y="5564788"/>
            <a:ext cx="4759824" cy="829022"/>
            <a:chOff x="457200" y="3901376"/>
            <a:chExt cx="4759824" cy="829022"/>
          </a:xfrm>
        </p:grpSpPr>
        <p:grpSp>
          <p:nvGrpSpPr>
            <p:cNvPr id="3161" name="Google Shape;3161;p45"/>
            <p:cNvGrpSpPr/>
            <p:nvPr/>
          </p:nvGrpSpPr>
          <p:grpSpPr>
            <a:xfrm>
              <a:off x="457200" y="3901376"/>
              <a:ext cx="1980324" cy="829022"/>
              <a:chOff x="-2082450" y="3633626"/>
              <a:chExt cx="1980324" cy="829022"/>
            </a:xfrm>
          </p:grpSpPr>
          <p:sp>
            <p:nvSpPr>
              <p:cNvPr id="3162" name="Google Shape;3162;p45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ID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63" name="Google Shape;3163;p45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Mã số định danh khách hàng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64" name="Google Shape;3164;p45"/>
            <p:cNvCxnSpPr>
              <a:stCxn id="3162" idx="3"/>
              <a:endCxn id="3138" idx="2"/>
            </p:cNvCxnSpPr>
            <p:nvPr/>
          </p:nvCxnSpPr>
          <p:spPr>
            <a:xfrm rot="10800000" flipH="1">
              <a:off x="2437524" y="4066976"/>
              <a:ext cx="2779500" cy="8700"/>
            </a:xfrm>
            <a:prstGeom prst="bentConnector3">
              <a:avLst>
                <a:gd name="adj1" fmla="val 5000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65" name="Google Shape;3165;p45"/>
          <p:cNvGrpSpPr/>
          <p:nvPr/>
        </p:nvGrpSpPr>
        <p:grpSpPr>
          <a:xfrm>
            <a:off x="5275747" y="3901376"/>
            <a:ext cx="3403040" cy="829023"/>
            <a:chOff x="5275747" y="3901376"/>
            <a:chExt cx="3403040" cy="829023"/>
          </a:xfrm>
        </p:grpSpPr>
        <p:grpSp>
          <p:nvGrpSpPr>
            <p:cNvPr id="3166" name="Google Shape;3166;p45"/>
            <p:cNvGrpSpPr/>
            <p:nvPr/>
          </p:nvGrpSpPr>
          <p:grpSpPr>
            <a:xfrm>
              <a:off x="6698463" y="3901376"/>
              <a:ext cx="1980324" cy="829023"/>
              <a:chOff x="9246125" y="3633626"/>
              <a:chExt cx="1980324" cy="829023"/>
            </a:xfrm>
          </p:grpSpPr>
          <p:sp>
            <p:nvSpPr>
              <p:cNvPr id="3167" name="Google Shape;3167;p45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Income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68" name="Google Shape;3168;p45"/>
              <p:cNvSpPr txBox="1"/>
              <p:nvPr/>
            </p:nvSpPr>
            <p:spPr>
              <a:xfrm>
                <a:off x="9246125" y="3911248"/>
                <a:ext cx="1980300" cy="551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Thu nhập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(0-1</a:t>
                </a: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69" name="Google Shape;3169;p45"/>
            <p:cNvCxnSpPr>
              <a:cxnSpLocks/>
              <a:stCxn id="3167" idx="1"/>
            </p:cNvCxnSpPr>
            <p:nvPr/>
          </p:nvCxnSpPr>
          <p:spPr>
            <a:xfrm rot="10800000">
              <a:off x="5275747" y="4023094"/>
              <a:ext cx="1422740" cy="525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2" name="Google Shape;3140;p45">
            <a:extLst>
              <a:ext uri="{FF2B5EF4-FFF2-40B4-BE49-F238E27FC236}">
                <a16:creationId xmlns:a16="http://schemas.microsoft.com/office/drawing/2014/main" id="{CA764FDF-9E5A-4061-0357-BD674C040EEA}"/>
              </a:ext>
            </a:extLst>
          </p:cNvPr>
          <p:cNvGrpSpPr/>
          <p:nvPr/>
        </p:nvGrpSpPr>
        <p:grpSpPr>
          <a:xfrm>
            <a:off x="491322" y="865037"/>
            <a:ext cx="3690032" cy="1994988"/>
            <a:chOff x="457180" y="1380975"/>
            <a:chExt cx="3690032" cy="1994988"/>
          </a:xfrm>
        </p:grpSpPr>
        <p:grpSp>
          <p:nvGrpSpPr>
            <p:cNvPr id="3" name="Google Shape;3141;p45">
              <a:extLst>
                <a:ext uri="{FF2B5EF4-FFF2-40B4-BE49-F238E27FC236}">
                  <a16:creationId xmlns:a16="http://schemas.microsoft.com/office/drawing/2014/main" id="{5DBDF8B2-3921-C577-CE44-261E97919AFF}"/>
                </a:ext>
              </a:extLst>
            </p:cNvPr>
            <p:cNvGrpSpPr/>
            <p:nvPr/>
          </p:nvGrpSpPr>
          <p:grpSpPr>
            <a:xfrm>
              <a:off x="457180" y="1380975"/>
              <a:ext cx="1980343" cy="888502"/>
              <a:chOff x="-2082470" y="1418025"/>
              <a:chExt cx="1980343" cy="888502"/>
            </a:xfrm>
          </p:grpSpPr>
          <p:sp>
            <p:nvSpPr>
              <p:cNvPr id="5" name="Google Shape;3142;p45">
                <a:extLst>
                  <a:ext uri="{FF2B5EF4-FFF2-40B4-BE49-F238E27FC236}">
                    <a16:creationId xmlns:a16="http://schemas.microsoft.com/office/drawing/2014/main" id="{77994645-C3D1-E9D1-551B-4D140AD61633}"/>
                  </a:ext>
                </a:extLst>
              </p:cNvPr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vi-VN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Occupation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" name="Google Shape;3143;p45">
                <a:extLst>
                  <a:ext uri="{FF2B5EF4-FFF2-40B4-BE49-F238E27FC236}">
                    <a16:creationId xmlns:a16="http://schemas.microsoft.com/office/drawing/2014/main" id="{97E7B5AE-2A5A-DB4E-20E1-26CC9282FE78}"/>
                  </a:ext>
                </a:extLst>
              </p:cNvPr>
              <p:cNvSpPr txBox="1"/>
              <p:nvPr/>
            </p:nvSpPr>
            <p:spPr>
              <a:xfrm>
                <a:off x="-2082470" y="1755127"/>
                <a:ext cx="1980300" cy="5514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vi-V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Nghề nghiệp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(0-1)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" name="Google Shape;3144;p45">
              <a:extLst>
                <a:ext uri="{FF2B5EF4-FFF2-40B4-BE49-F238E27FC236}">
                  <a16:creationId xmlns:a16="http://schemas.microsoft.com/office/drawing/2014/main" id="{211E1C34-DB6B-53CC-62B0-CB334EF620C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37523" y="1555275"/>
              <a:ext cx="1709689" cy="1820688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7" name="Google Shape;3150;p45">
            <a:extLst>
              <a:ext uri="{FF2B5EF4-FFF2-40B4-BE49-F238E27FC236}">
                <a16:creationId xmlns:a16="http://schemas.microsoft.com/office/drawing/2014/main" id="{2C2CBD46-1EF1-63D0-C783-A9F992BA4C8F}"/>
              </a:ext>
            </a:extLst>
          </p:cNvPr>
          <p:cNvGrpSpPr/>
          <p:nvPr/>
        </p:nvGrpSpPr>
        <p:grpSpPr>
          <a:xfrm>
            <a:off x="4487978" y="295435"/>
            <a:ext cx="4229936" cy="2145801"/>
            <a:chOff x="4448850" y="2641178"/>
            <a:chExt cx="4229936" cy="2145801"/>
          </a:xfrm>
        </p:grpSpPr>
        <p:grpSp>
          <p:nvGrpSpPr>
            <p:cNvPr id="8" name="Google Shape;3151;p45">
              <a:extLst>
                <a:ext uri="{FF2B5EF4-FFF2-40B4-BE49-F238E27FC236}">
                  <a16:creationId xmlns:a16="http://schemas.microsoft.com/office/drawing/2014/main" id="{02643C6A-2BD1-D076-6265-8EEAD9DBD82B}"/>
                </a:ext>
              </a:extLst>
            </p:cNvPr>
            <p:cNvGrpSpPr/>
            <p:nvPr/>
          </p:nvGrpSpPr>
          <p:grpSpPr>
            <a:xfrm>
              <a:off x="6698463" y="2641178"/>
              <a:ext cx="1980323" cy="830243"/>
              <a:chOff x="9246125" y="2525828"/>
              <a:chExt cx="1980323" cy="830243"/>
            </a:xfrm>
          </p:grpSpPr>
          <p:sp>
            <p:nvSpPr>
              <p:cNvPr id="10" name="Google Shape;3152;p45">
                <a:extLst>
                  <a:ext uri="{FF2B5EF4-FFF2-40B4-BE49-F238E27FC236}">
                    <a16:creationId xmlns:a16="http://schemas.microsoft.com/office/drawing/2014/main" id="{1F2C581F-5DDE-3DD1-AB03-3EB03C23E79E}"/>
                  </a:ext>
                </a:extLst>
              </p:cNvPr>
              <p:cNvSpPr txBox="1"/>
              <p:nvPr/>
            </p:nvSpPr>
            <p:spPr>
              <a:xfrm>
                <a:off x="9246148" y="2525828"/>
                <a:ext cx="1980300" cy="348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vi-VN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Settlement</a:t>
                </a:r>
                <a:r>
                  <a:rPr kumimoji="0" lang="vi-V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kumimoji="0" lang="vi-VN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size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" name="Google Shape;3153;p45">
                <a:extLst>
                  <a:ext uri="{FF2B5EF4-FFF2-40B4-BE49-F238E27FC236}">
                    <a16:creationId xmlns:a16="http://schemas.microsoft.com/office/drawing/2014/main" id="{35B696FD-886E-4E0C-E349-6183FFBA2D3D}"/>
                  </a:ext>
                </a:extLst>
              </p:cNvPr>
              <p:cNvSpPr txBox="1"/>
              <p:nvPr/>
            </p:nvSpPr>
            <p:spPr>
              <a:xfrm>
                <a:off x="9246125" y="2804671"/>
                <a:ext cx="1980300" cy="551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Nơi định cư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vi-V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(</a:t>
                </a: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0-</a:t>
                </a: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1)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9" name="Google Shape;3154;p45">
              <a:extLst>
                <a:ext uri="{FF2B5EF4-FFF2-40B4-BE49-F238E27FC236}">
                  <a16:creationId xmlns:a16="http://schemas.microsoft.com/office/drawing/2014/main" id="{5F7C82A1-06D1-8C20-4D38-8549850B0EA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48850" y="2815424"/>
              <a:ext cx="2249552" cy="1971555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944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Định dạng của dữ liệu sau chuẩn hóa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23B23-7654-9DFD-989E-19DBDBF3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173480"/>
            <a:ext cx="4534742" cy="3695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95545-CD08-C39A-A588-3D02D76FD5A8}"/>
              </a:ext>
            </a:extLst>
          </p:cNvPr>
          <p:cNvSpPr txBox="1"/>
          <p:nvPr/>
        </p:nvSpPr>
        <p:spPr>
          <a:xfrm>
            <a:off x="6096000" y="1470660"/>
            <a:ext cx="185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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Mỗi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bản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ghi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nằm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trên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một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dòng</a:t>
            </a:r>
            <a:endParaRPr lang="vi-VN" b="1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A5003-CDA7-3ED0-2F75-74D5452804BD}"/>
              </a:ext>
            </a:extLst>
          </p:cNvPr>
          <p:cNvSpPr txBox="1"/>
          <p:nvPr/>
        </p:nvSpPr>
        <p:spPr>
          <a:xfrm>
            <a:off x="6042660" y="2352340"/>
            <a:ext cx="2621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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Trong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một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điểm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các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chiều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cách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nhau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bằng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dấu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phẩy</a:t>
            </a:r>
            <a:endParaRPr lang="vi-VN" b="1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C19D8-DA7A-DD2A-E141-1E0CBA3813C5}"/>
              </a:ext>
            </a:extLst>
          </p:cNvPr>
          <p:cNvSpPr txBox="1"/>
          <p:nvPr/>
        </p:nvSpPr>
        <p:spPr>
          <a:xfrm>
            <a:off x="6096000" y="3453944"/>
            <a:ext cx="2621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File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được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lưu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dưới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định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dạng</a:t>
            </a:r>
            <a:r>
              <a:rPr lang="en-US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  <a:sym typeface="Wingdings" panose="05000000000000000000" pitchFamily="2" charset="2"/>
              </a:rPr>
              <a:t> .txt</a:t>
            </a:r>
            <a:endParaRPr lang="vi-VN" b="1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7" name="Google Shape;4787;p103"/>
          <p:cNvSpPr txBox="1">
            <a:spLocks noGrp="1"/>
          </p:cNvSpPr>
          <p:nvPr>
            <p:ph type="title"/>
          </p:nvPr>
        </p:nvSpPr>
        <p:spPr>
          <a:xfrm>
            <a:off x="846867" y="5932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Thuật toán Kmean</a:t>
            </a:r>
            <a:endParaRPr sz="4000" b="1" dirty="0"/>
          </a:p>
        </p:txBody>
      </p:sp>
      <p:sp>
        <p:nvSpPr>
          <p:cNvPr id="4788" name="Google Shape;4788;p103"/>
          <p:cNvSpPr txBox="1"/>
          <p:nvPr/>
        </p:nvSpPr>
        <p:spPr>
          <a:xfrm>
            <a:off x="6995355" y="2926581"/>
            <a:ext cx="16941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Map Reduce</a:t>
            </a:r>
            <a:endParaRPr sz="2800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grpSp>
        <p:nvGrpSpPr>
          <p:cNvPr id="4790" name="Google Shape;4790;p103"/>
          <p:cNvGrpSpPr/>
          <p:nvPr/>
        </p:nvGrpSpPr>
        <p:grpSpPr>
          <a:xfrm>
            <a:off x="846867" y="1482467"/>
            <a:ext cx="5421493" cy="2888227"/>
            <a:chOff x="233350" y="949250"/>
            <a:chExt cx="7137300" cy="3802300"/>
          </a:xfrm>
        </p:grpSpPr>
        <p:sp>
          <p:nvSpPr>
            <p:cNvPr id="4791" name="Google Shape;4791;p10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2" name="Google Shape;4792;p10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3" name="Google Shape;4793;p10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4" name="Google Shape;4794;p10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5" name="Google Shape;4795;p10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6" name="Google Shape;4796;p10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7" name="Google Shape;4797;p10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8" name="Google Shape;4798;p10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9" name="Google Shape;4799;p10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0" name="Google Shape;4800;p10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1" name="Google Shape;4801;p10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2" name="Google Shape;4802;p10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3" name="Google Shape;4803;p10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4" name="Google Shape;4804;p10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5" name="Google Shape;4805;p10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6" name="Google Shape;4806;p10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7" name="Google Shape;4807;p10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8" name="Google Shape;4808;p10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9" name="Google Shape;4809;p10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0" name="Google Shape;4810;p10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1" name="Google Shape;4811;p10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2" name="Google Shape;4812;p10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3" name="Google Shape;4813;p10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4" name="Google Shape;4814;p10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5" name="Google Shape;4815;p10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6" name="Google Shape;4816;p10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7" name="Google Shape;4817;p10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8" name="Google Shape;4818;p10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9" name="Google Shape;4819;p10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0" name="Google Shape;4820;p10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1" name="Google Shape;4821;p10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2" name="Google Shape;4822;p10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3" name="Google Shape;4823;p10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4" name="Google Shape;4824;p10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5" name="Google Shape;4825;p10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6" name="Google Shape;4826;p10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7" name="Google Shape;4827;p10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8" name="Google Shape;4828;p10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9" name="Google Shape;4829;p10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0" name="Google Shape;4830;p10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1" name="Google Shape;4831;p10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2" name="Google Shape;4832;p10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3" name="Google Shape;4833;p10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4" name="Google Shape;4834;p10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5" name="Google Shape;4835;p10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6" name="Google Shape;4836;p10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7" name="Google Shape;4837;p10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8" name="Google Shape;4838;p10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9" name="Google Shape;4839;p10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0" name="Google Shape;4840;p10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1" name="Google Shape;4841;p10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538571-CF8F-721A-57A7-070DA1893176}"/>
              </a:ext>
            </a:extLst>
          </p:cNvPr>
          <p:cNvGrpSpPr/>
          <p:nvPr/>
        </p:nvGrpSpPr>
        <p:grpSpPr>
          <a:xfrm>
            <a:off x="1748501" y="1941928"/>
            <a:ext cx="5446200" cy="1907800"/>
            <a:chOff x="1717529" y="2060745"/>
            <a:chExt cx="5446200" cy="1907800"/>
          </a:xfrm>
        </p:grpSpPr>
        <p:sp>
          <p:nvSpPr>
            <p:cNvPr id="4847" name="Google Shape;4847;p103"/>
            <p:cNvSpPr/>
            <p:nvPr/>
          </p:nvSpPr>
          <p:spPr>
            <a:xfrm>
              <a:off x="5401725" y="3706650"/>
              <a:ext cx="236400" cy="2361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F4972D-1A0D-9438-68E3-4D4D83099BA4}"/>
                </a:ext>
              </a:extLst>
            </p:cNvPr>
            <p:cNvGrpSpPr/>
            <p:nvPr/>
          </p:nvGrpSpPr>
          <p:grpSpPr>
            <a:xfrm>
              <a:off x="1717529" y="2060745"/>
              <a:ext cx="5446200" cy="1907800"/>
              <a:chOff x="1620425" y="2198050"/>
              <a:chExt cx="5446200" cy="1907800"/>
            </a:xfrm>
          </p:grpSpPr>
          <p:sp>
            <p:nvSpPr>
              <p:cNvPr id="4842" name="Google Shape;4842;p103"/>
              <p:cNvSpPr/>
              <p:nvPr/>
            </p:nvSpPr>
            <p:spPr>
              <a:xfrm>
                <a:off x="6736625" y="2259850"/>
                <a:ext cx="330000" cy="3300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103"/>
              <p:cNvSpPr/>
              <p:nvPr/>
            </p:nvSpPr>
            <p:spPr>
              <a:xfrm>
                <a:off x="2266450" y="3869750"/>
                <a:ext cx="236400" cy="2361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103"/>
              <p:cNvSpPr/>
              <p:nvPr/>
            </p:nvSpPr>
            <p:spPr>
              <a:xfrm>
                <a:off x="1620425" y="2306800"/>
                <a:ext cx="236400" cy="2361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103"/>
              <p:cNvSpPr/>
              <p:nvPr/>
            </p:nvSpPr>
            <p:spPr>
              <a:xfrm>
                <a:off x="3100925" y="2198200"/>
                <a:ext cx="236400" cy="2361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103"/>
              <p:cNvSpPr/>
              <p:nvPr/>
            </p:nvSpPr>
            <p:spPr>
              <a:xfrm>
                <a:off x="4604475" y="2665350"/>
                <a:ext cx="236400" cy="2361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48" name="Google Shape;4848;p103"/>
              <p:cNvCxnSpPr>
                <a:stCxn id="4842" idx="0"/>
                <a:endCxn id="4846" idx="0"/>
              </p:cNvCxnSpPr>
              <p:nvPr/>
            </p:nvCxnSpPr>
            <p:spPr>
              <a:xfrm rot="5400000">
                <a:off x="5609375" y="1373200"/>
                <a:ext cx="405600" cy="2178900"/>
              </a:xfrm>
              <a:prstGeom prst="curvedConnector3">
                <a:avLst>
                  <a:gd name="adj1" fmla="val -58709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9" name="Google Shape;4849;p103"/>
              <p:cNvCxnSpPr>
                <a:stCxn id="4842" idx="0"/>
                <a:endCxn id="4845" idx="0"/>
              </p:cNvCxnSpPr>
              <p:nvPr/>
            </p:nvCxnSpPr>
            <p:spPr>
              <a:xfrm rot="5400000" flipH="1">
                <a:off x="5029475" y="387700"/>
                <a:ext cx="61800" cy="3682500"/>
              </a:xfrm>
              <a:prstGeom prst="curvedConnector3">
                <a:avLst>
                  <a:gd name="adj1" fmla="val 1025081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0" name="Google Shape;4850;p103"/>
              <p:cNvCxnSpPr>
                <a:stCxn id="4842" idx="0"/>
                <a:endCxn id="4843" idx="0"/>
              </p:cNvCxnSpPr>
              <p:nvPr/>
            </p:nvCxnSpPr>
            <p:spPr>
              <a:xfrm rot="5400000">
                <a:off x="3838175" y="806200"/>
                <a:ext cx="1609800" cy="4517100"/>
              </a:xfrm>
              <a:prstGeom prst="curvedConnector3">
                <a:avLst>
                  <a:gd name="adj1" fmla="val -1479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1" name="Google Shape;4851;p103"/>
              <p:cNvCxnSpPr>
                <a:stCxn id="4842" idx="0"/>
                <a:endCxn id="4847" idx="0"/>
              </p:cNvCxnSpPr>
              <p:nvPr/>
            </p:nvCxnSpPr>
            <p:spPr>
              <a:xfrm rot="5400000">
                <a:off x="5487275" y="2292400"/>
                <a:ext cx="1446900" cy="1381800"/>
              </a:xfrm>
              <a:prstGeom prst="curvedConnector3">
                <a:avLst>
                  <a:gd name="adj1" fmla="val -16458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2" name="Google Shape;4852;p103"/>
              <p:cNvCxnSpPr>
                <a:stCxn id="4842" idx="0"/>
                <a:endCxn id="4844" idx="0"/>
              </p:cNvCxnSpPr>
              <p:nvPr/>
            </p:nvCxnSpPr>
            <p:spPr>
              <a:xfrm rot="5400000">
                <a:off x="4296575" y="-298100"/>
                <a:ext cx="47100" cy="5163000"/>
              </a:xfrm>
              <a:prstGeom prst="curvedConnector3">
                <a:avLst>
                  <a:gd name="adj1" fmla="val -1687261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BB934A-5F8F-5423-694E-8D45471E94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1" y="2361470"/>
            <a:ext cx="2087473" cy="1609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95DE1-3D05-65F5-E7D7-A16F2B8F9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53" y="3830514"/>
            <a:ext cx="3429000" cy="875645"/>
          </a:xfrm>
          <a:prstGeom prst="rect">
            <a:avLst/>
          </a:prstGeom>
        </p:spPr>
      </p:pic>
      <p:sp>
        <p:nvSpPr>
          <p:cNvPr id="8" name="Google Shape;3773;p66">
            <a:extLst>
              <a:ext uri="{FF2B5EF4-FFF2-40B4-BE49-F238E27FC236}">
                <a16:creationId xmlns:a16="http://schemas.microsoft.com/office/drawing/2014/main" id="{530BA3C9-9733-5BF3-B4C4-C2F17701131F}"/>
              </a:ext>
            </a:extLst>
          </p:cNvPr>
          <p:cNvSpPr txBox="1">
            <a:spLocks/>
          </p:cNvSpPr>
          <p:nvPr/>
        </p:nvSpPr>
        <p:spPr>
          <a:xfrm>
            <a:off x="31527" y="539824"/>
            <a:ext cx="862266" cy="679601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674EA7"/>
              </a:gs>
            </a:gsLst>
            <a:lin ang="16200038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bg1"/>
                </a:solidFill>
              </a:rPr>
              <a:t>0</a:t>
            </a:r>
            <a:r>
              <a:rPr lang="vi-VN" sz="3600" b="1" dirty="0">
                <a:solidFill>
                  <a:schemeClr val="bg1"/>
                </a:solidFill>
              </a:rPr>
              <a:t>2</a:t>
            </a:r>
            <a:endParaRPr lang="e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09310"/>
      </p:ext>
    </p:extLst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A1417-4B79-9F0E-F08D-86A98B3AE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7084">
            <a:off x="-1046853" y="-7940245"/>
            <a:ext cx="7827806" cy="603393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  <a:reflection stA="18000" endPos="65000" dist="50800" dir="5400000" sy="-100000" algn="bl" rotWithShape="0"/>
            <a:softEdge rad="127000"/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D40A1B-1A29-67E1-7EF0-A6DCAB98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Kmean</a:t>
            </a:r>
            <a:endParaRPr lang="vi-V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3DE10C-81F1-9160-EE04-4B15484FA959}"/>
              </a:ext>
            </a:extLst>
          </p:cNvPr>
          <p:cNvSpPr/>
          <p:nvPr/>
        </p:nvSpPr>
        <p:spPr>
          <a:xfrm>
            <a:off x="7178000" y="514954"/>
            <a:ext cx="1152144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Bắt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đầu</a:t>
            </a:r>
            <a:endParaRPr lang="vi-VN" sz="12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92BA95-247C-C769-FC5E-483FEB271AD4}"/>
              </a:ext>
            </a:extLst>
          </p:cNvPr>
          <p:cNvSpPr/>
          <p:nvPr/>
        </p:nvSpPr>
        <p:spPr>
          <a:xfrm>
            <a:off x="4667990" y="594202"/>
            <a:ext cx="1414272" cy="4632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Khởi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tạo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các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trọng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tâm</a:t>
            </a:r>
            <a:endParaRPr lang="vi-VN" sz="1200" dirty="0">
              <a:solidFill>
                <a:schemeClr val="tx1"/>
              </a:solidFill>
            </a:endParaRP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D00736EB-0116-D19D-22E8-E11A3FD8D5E7}"/>
              </a:ext>
            </a:extLst>
          </p:cNvPr>
          <p:cNvSpPr/>
          <p:nvPr/>
        </p:nvSpPr>
        <p:spPr>
          <a:xfrm>
            <a:off x="4503398" y="2478199"/>
            <a:ext cx="1743456" cy="89763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Xét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hết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tất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cả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các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điểm</a:t>
            </a:r>
            <a:endParaRPr lang="vi-VN" sz="12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B94863-A1A5-25B0-C087-216FFA86C1FC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flipH="1">
            <a:off x="6082262" y="825850"/>
            <a:ext cx="10957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9" name="Group 3758">
            <a:extLst>
              <a:ext uri="{FF2B5EF4-FFF2-40B4-BE49-F238E27FC236}">
                <a16:creationId xmlns:a16="http://schemas.microsoft.com/office/drawing/2014/main" id="{2667C402-855B-9D94-B7AA-F55008A12E4D}"/>
              </a:ext>
            </a:extLst>
          </p:cNvPr>
          <p:cNvGrpSpPr/>
          <p:nvPr/>
        </p:nvGrpSpPr>
        <p:grpSpPr>
          <a:xfrm>
            <a:off x="2197653" y="3755686"/>
            <a:ext cx="2305745" cy="897632"/>
            <a:chOff x="2197653" y="3755686"/>
            <a:chExt cx="2305745" cy="897632"/>
          </a:xfrm>
        </p:grpSpPr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4D9FE0CD-088C-A717-9D9D-74103ABB70AC}"/>
                </a:ext>
              </a:extLst>
            </p:cNvPr>
            <p:cNvSpPr/>
            <p:nvPr/>
          </p:nvSpPr>
          <p:spPr>
            <a:xfrm>
              <a:off x="2197653" y="3755686"/>
              <a:ext cx="1743456" cy="897632"/>
            </a:xfrm>
            <a:prstGeom prst="flowChartDecisi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Xét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hội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tụ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trọng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tâm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DB5352-3F83-2927-CEEC-01BAB65DB0EC}"/>
                </a:ext>
              </a:extLst>
            </p:cNvPr>
            <p:cNvCxnSpPr>
              <a:stCxn id="10" idx="1"/>
              <a:endCxn id="12" idx="3"/>
            </p:cNvCxnSpPr>
            <p:nvPr/>
          </p:nvCxnSpPr>
          <p:spPr>
            <a:xfrm flipH="1">
              <a:off x="3941109" y="4204502"/>
              <a:ext cx="56228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58" name="Straight Arrow Connector 3657">
            <a:extLst>
              <a:ext uri="{FF2B5EF4-FFF2-40B4-BE49-F238E27FC236}">
                <a16:creationId xmlns:a16="http://schemas.microsoft.com/office/drawing/2014/main" id="{AC726EAB-2502-EC61-D5CA-6B13F7D3048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375126" y="1057498"/>
            <a:ext cx="0" cy="324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BA2315A5-BCD6-40FF-429E-AC71BA8CC297}"/>
              </a:ext>
            </a:extLst>
          </p:cNvPr>
          <p:cNvGrpSpPr/>
          <p:nvPr/>
        </p:nvGrpSpPr>
        <p:grpSpPr>
          <a:xfrm>
            <a:off x="4350998" y="1382132"/>
            <a:ext cx="2048256" cy="1096067"/>
            <a:chOff x="4350998" y="1382132"/>
            <a:chExt cx="2048256" cy="109606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2989AE5-02FB-A30D-9CD9-734EA4A8D52B}"/>
                </a:ext>
              </a:extLst>
            </p:cNvPr>
            <p:cNvSpPr/>
            <p:nvPr/>
          </p:nvSpPr>
          <p:spPr>
            <a:xfrm>
              <a:off x="4350998" y="1382132"/>
              <a:ext cx="2048256" cy="7680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Xét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một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điểm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tìm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trọng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tâm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gần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nhất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07B6B738-A903-8508-F83E-83AD1E720819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5375126" y="2150228"/>
              <a:ext cx="0" cy="3279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76" name="Connector: Elbow 3675">
            <a:extLst>
              <a:ext uri="{FF2B5EF4-FFF2-40B4-BE49-F238E27FC236}">
                <a16:creationId xmlns:a16="http://schemas.microsoft.com/office/drawing/2014/main" id="{E01B8D1A-44EB-4A86-8AE2-904431CC90F3}"/>
              </a:ext>
            </a:extLst>
          </p:cNvPr>
          <p:cNvCxnSpPr>
            <a:cxnSpLocks/>
            <a:stCxn id="12" idx="0"/>
            <a:endCxn id="9" idx="1"/>
          </p:cNvCxnSpPr>
          <p:nvPr/>
        </p:nvCxnSpPr>
        <p:spPr>
          <a:xfrm rot="5400000" flipH="1" flipV="1">
            <a:off x="2715436" y="2120125"/>
            <a:ext cx="1989506" cy="12816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7" name="Group 3756">
            <a:extLst>
              <a:ext uri="{FF2B5EF4-FFF2-40B4-BE49-F238E27FC236}">
                <a16:creationId xmlns:a16="http://schemas.microsoft.com/office/drawing/2014/main" id="{43169AE2-C83B-0C58-F8F6-B1FB30E24C9B}"/>
              </a:ext>
            </a:extLst>
          </p:cNvPr>
          <p:cNvGrpSpPr/>
          <p:nvPr/>
        </p:nvGrpSpPr>
        <p:grpSpPr>
          <a:xfrm>
            <a:off x="4503398" y="3370350"/>
            <a:ext cx="1743456" cy="1145048"/>
            <a:chOff x="4503398" y="3370350"/>
            <a:chExt cx="1743456" cy="114504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D467B0-C605-BD1E-8408-2333C075EEB9}"/>
                </a:ext>
              </a:extLst>
            </p:cNvPr>
            <p:cNvSpPr/>
            <p:nvPr/>
          </p:nvSpPr>
          <p:spPr>
            <a:xfrm>
              <a:off x="4503398" y="3893606"/>
              <a:ext cx="1743456" cy="62179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Tính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lại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các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trọng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tâm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747" name="Straight Arrow Connector 3746">
              <a:extLst>
                <a:ext uri="{FF2B5EF4-FFF2-40B4-BE49-F238E27FC236}">
                  <a16:creationId xmlns:a16="http://schemas.microsoft.com/office/drawing/2014/main" id="{F0C9718E-5625-8E74-4663-4D286A1E8F0E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5375126" y="3375831"/>
              <a:ext cx="0" cy="5177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2" name="TextBox 3751">
              <a:extLst>
                <a:ext uri="{FF2B5EF4-FFF2-40B4-BE49-F238E27FC236}">
                  <a16:creationId xmlns:a16="http://schemas.microsoft.com/office/drawing/2014/main" id="{A47DE080-8F0B-9B44-48DB-23EBAECF013E}"/>
                </a:ext>
              </a:extLst>
            </p:cNvPr>
            <p:cNvSpPr txBox="1"/>
            <p:nvPr/>
          </p:nvSpPr>
          <p:spPr>
            <a:xfrm>
              <a:off x="5350789" y="3370350"/>
              <a:ext cx="701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Có</a:t>
              </a:r>
              <a:endParaRPr lang="vi-VN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grpSp>
        <p:nvGrpSpPr>
          <p:cNvPr id="3758" name="Group 3757">
            <a:extLst>
              <a:ext uri="{FF2B5EF4-FFF2-40B4-BE49-F238E27FC236}">
                <a16:creationId xmlns:a16="http://schemas.microsoft.com/office/drawing/2014/main" id="{9EB5F8E6-F3C9-FA1B-FAD1-BA312182477E}"/>
              </a:ext>
            </a:extLst>
          </p:cNvPr>
          <p:cNvGrpSpPr/>
          <p:nvPr/>
        </p:nvGrpSpPr>
        <p:grpSpPr>
          <a:xfrm>
            <a:off x="6246854" y="1766180"/>
            <a:ext cx="1162834" cy="1160835"/>
            <a:chOff x="6246854" y="1766180"/>
            <a:chExt cx="1162834" cy="1160835"/>
          </a:xfrm>
        </p:grpSpPr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A5F4744A-DF6B-08D6-9C3B-DBBCD569E6E0}"/>
                </a:ext>
              </a:extLst>
            </p:cNvPr>
            <p:cNvCxnSpPr>
              <a:cxnSpLocks/>
              <a:stCxn id="11" idx="3"/>
              <a:endCxn id="9" idx="3"/>
            </p:cNvCxnSpPr>
            <p:nvPr/>
          </p:nvCxnSpPr>
          <p:spPr>
            <a:xfrm flipV="1">
              <a:off x="6246854" y="1766180"/>
              <a:ext cx="152400" cy="1160835"/>
            </a:xfrm>
            <a:prstGeom prst="bentConnector3">
              <a:avLst>
                <a:gd name="adj1" fmla="val 794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3" name="TextBox 3752">
              <a:extLst>
                <a:ext uri="{FF2B5EF4-FFF2-40B4-BE49-F238E27FC236}">
                  <a16:creationId xmlns:a16="http://schemas.microsoft.com/office/drawing/2014/main" id="{2BA3BD5A-3E54-F901-B3A8-4EC6A1426435}"/>
                </a:ext>
              </a:extLst>
            </p:cNvPr>
            <p:cNvSpPr txBox="1"/>
            <p:nvPr/>
          </p:nvSpPr>
          <p:spPr>
            <a:xfrm>
              <a:off x="6326146" y="2619238"/>
              <a:ext cx="1083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Không</a:t>
              </a:r>
              <a:endParaRPr lang="vi-VN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grpSp>
        <p:nvGrpSpPr>
          <p:cNvPr id="3760" name="Group 3759">
            <a:extLst>
              <a:ext uri="{FF2B5EF4-FFF2-40B4-BE49-F238E27FC236}">
                <a16:creationId xmlns:a16="http://schemas.microsoft.com/office/drawing/2014/main" id="{47550BA6-C4C0-849E-365D-17445BCF45AF}"/>
              </a:ext>
            </a:extLst>
          </p:cNvPr>
          <p:cNvGrpSpPr/>
          <p:nvPr/>
        </p:nvGrpSpPr>
        <p:grpSpPr>
          <a:xfrm>
            <a:off x="609600" y="1219815"/>
            <a:ext cx="1868417" cy="3011647"/>
            <a:chOff x="609600" y="1219815"/>
            <a:chExt cx="1868417" cy="30116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E251C2E-D77D-5FDD-F048-319054007B5B}"/>
                </a:ext>
              </a:extLst>
            </p:cNvPr>
            <p:cNvSpPr/>
            <p:nvPr/>
          </p:nvSpPr>
          <p:spPr>
            <a:xfrm>
              <a:off x="609600" y="2484210"/>
              <a:ext cx="1517897" cy="4632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Lưu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thông</a:t>
              </a:r>
              <a:r>
                <a:rPr lang="en-US" sz="1200" dirty="0">
                  <a:solidFill>
                    <a:schemeClr val="tx1"/>
                  </a:solidFill>
                </a:rPr>
                <a:t> tin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C17CE2-0454-8DFE-2693-872FD5217F72}"/>
                </a:ext>
              </a:extLst>
            </p:cNvPr>
            <p:cNvSpPr/>
            <p:nvPr/>
          </p:nvSpPr>
          <p:spPr>
            <a:xfrm>
              <a:off x="792476" y="1219815"/>
              <a:ext cx="1152144" cy="62179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Kết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thúc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F4B9F48-5EB9-8921-A0D3-DC8F2B33B47F}"/>
                </a:ext>
              </a:extLst>
            </p:cNvPr>
            <p:cNvCxnSpPr>
              <a:cxnSpLocks/>
              <a:stCxn id="13" idx="0"/>
              <a:endCxn id="14" idx="4"/>
            </p:cNvCxnSpPr>
            <p:nvPr/>
          </p:nvCxnSpPr>
          <p:spPr>
            <a:xfrm flipH="1" flipV="1">
              <a:off x="1368548" y="1841607"/>
              <a:ext cx="1" cy="6426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8" name="Connector: Elbow 3737">
              <a:extLst>
                <a:ext uri="{FF2B5EF4-FFF2-40B4-BE49-F238E27FC236}">
                  <a16:creationId xmlns:a16="http://schemas.microsoft.com/office/drawing/2014/main" id="{F236CA0F-0E95-444D-8724-9543BD48F10D}"/>
                </a:ext>
              </a:extLst>
            </p:cNvPr>
            <p:cNvCxnSpPr>
              <a:cxnSpLocks/>
              <a:stCxn id="12" idx="1"/>
              <a:endCxn id="13" idx="2"/>
            </p:cNvCxnSpPr>
            <p:nvPr/>
          </p:nvCxnSpPr>
          <p:spPr>
            <a:xfrm rot="10800000">
              <a:off x="1368549" y="2947506"/>
              <a:ext cx="829104" cy="125699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4" name="TextBox 3753">
              <a:extLst>
                <a:ext uri="{FF2B5EF4-FFF2-40B4-BE49-F238E27FC236}">
                  <a16:creationId xmlns:a16="http://schemas.microsoft.com/office/drawing/2014/main" id="{F9AF3C80-A89D-F6F9-6B22-B70C4B7E2841}"/>
                </a:ext>
              </a:extLst>
            </p:cNvPr>
            <p:cNvSpPr txBox="1"/>
            <p:nvPr/>
          </p:nvSpPr>
          <p:spPr>
            <a:xfrm>
              <a:off x="1776977" y="3923685"/>
              <a:ext cx="701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Có</a:t>
              </a:r>
              <a:endParaRPr lang="vi-VN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sp>
        <p:nvSpPr>
          <p:cNvPr id="3755" name="TextBox 3754">
            <a:extLst>
              <a:ext uri="{FF2B5EF4-FFF2-40B4-BE49-F238E27FC236}">
                <a16:creationId xmlns:a16="http://schemas.microsoft.com/office/drawing/2014/main" id="{BD5758AB-F1CB-5C0E-11AA-480A11D71B2C}"/>
              </a:ext>
            </a:extLst>
          </p:cNvPr>
          <p:cNvSpPr txBox="1"/>
          <p:nvPr/>
        </p:nvSpPr>
        <p:spPr>
          <a:xfrm>
            <a:off x="3054100" y="3377390"/>
            <a:ext cx="1083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Không</a:t>
            </a:r>
            <a:endParaRPr lang="vi-VN" b="1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16E7D1-F930-77C0-3C64-1EEA7DA78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88" y="3506337"/>
            <a:ext cx="1482126" cy="1142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FEA48A-FEBC-B29D-F8F4-F49919F63E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26" y="4747841"/>
            <a:ext cx="3429000" cy="8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6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1" grpId="0" animBg="1"/>
      <p:bldP spid="37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67"/>
          <p:cNvSpPr txBox="1">
            <a:spLocks noGrp="1"/>
          </p:cNvSpPr>
          <p:nvPr>
            <p:ph type="title"/>
          </p:nvPr>
        </p:nvSpPr>
        <p:spPr>
          <a:xfrm>
            <a:off x="585209" y="39409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latin typeface="Montserrat"/>
                <a:sym typeface="Montserrat"/>
              </a:rPr>
              <a:t>Minh họa quá trình phân cụm</a:t>
            </a:r>
            <a:endParaRPr sz="2400" dirty="0"/>
          </a:p>
        </p:txBody>
      </p:sp>
      <p:pic>
        <p:nvPicPr>
          <p:cNvPr id="2" name="Picture 1" descr="A picture containing diagram, line, text, screenshot&#10;&#10;Description automatically generated">
            <a:extLst>
              <a:ext uri="{FF2B5EF4-FFF2-40B4-BE49-F238E27FC236}">
                <a16:creationId xmlns:a16="http://schemas.microsoft.com/office/drawing/2014/main" id="{7C4343A6-D0B5-F5EE-6844-65D01718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19" y="1099044"/>
            <a:ext cx="6202680" cy="3650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E2611F-9083-4409-F14D-E25976938A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95" y="-43428"/>
            <a:ext cx="1482126" cy="11424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2AD5982-1A88-7016-C5B7-2179F3259148}"/>
              </a:ext>
            </a:extLst>
          </p:cNvPr>
          <p:cNvGrpSpPr/>
          <p:nvPr/>
        </p:nvGrpSpPr>
        <p:grpSpPr>
          <a:xfrm>
            <a:off x="175573" y="3694768"/>
            <a:ext cx="3414221" cy="1269077"/>
            <a:chOff x="5592525" y="-245507"/>
            <a:chExt cx="3414221" cy="12690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D6B7B1-D473-0629-5499-D9967210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51C921-3CD9-BCED-6AE5-9466F18B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73DE10C-81F1-9160-EE04-4B15484FA959}"/>
              </a:ext>
            </a:extLst>
          </p:cNvPr>
          <p:cNvSpPr/>
          <p:nvPr/>
        </p:nvSpPr>
        <p:spPr>
          <a:xfrm>
            <a:off x="7178000" y="514954"/>
            <a:ext cx="1152144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Bắt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đầu</a:t>
            </a:r>
            <a:endParaRPr lang="vi-VN" sz="12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92BA95-247C-C769-FC5E-483FEB271AD4}"/>
              </a:ext>
            </a:extLst>
          </p:cNvPr>
          <p:cNvSpPr/>
          <p:nvPr/>
        </p:nvSpPr>
        <p:spPr>
          <a:xfrm>
            <a:off x="4667990" y="594202"/>
            <a:ext cx="1414272" cy="4632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Khởi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tạo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các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trọng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tâm</a:t>
            </a:r>
            <a:endParaRPr lang="vi-VN" sz="1200" dirty="0">
              <a:solidFill>
                <a:schemeClr val="tx1"/>
              </a:solidFill>
            </a:endParaRP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D00736EB-0116-D19D-22E8-E11A3FD8D5E7}"/>
              </a:ext>
            </a:extLst>
          </p:cNvPr>
          <p:cNvSpPr/>
          <p:nvPr/>
        </p:nvSpPr>
        <p:spPr>
          <a:xfrm>
            <a:off x="4503398" y="2478199"/>
            <a:ext cx="1743456" cy="89763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Xét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hết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tất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cả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các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điểm</a:t>
            </a:r>
            <a:endParaRPr lang="vi-VN" sz="12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B94863-A1A5-25B0-C087-216FFA86C1FC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flipH="1">
            <a:off x="6082262" y="825850"/>
            <a:ext cx="10957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9" name="Group 3758">
            <a:extLst>
              <a:ext uri="{FF2B5EF4-FFF2-40B4-BE49-F238E27FC236}">
                <a16:creationId xmlns:a16="http://schemas.microsoft.com/office/drawing/2014/main" id="{2667C402-855B-9D94-B7AA-F55008A12E4D}"/>
              </a:ext>
            </a:extLst>
          </p:cNvPr>
          <p:cNvGrpSpPr/>
          <p:nvPr/>
        </p:nvGrpSpPr>
        <p:grpSpPr>
          <a:xfrm>
            <a:off x="2197653" y="3755686"/>
            <a:ext cx="2305745" cy="897632"/>
            <a:chOff x="2197653" y="3755686"/>
            <a:chExt cx="2305745" cy="897632"/>
          </a:xfrm>
        </p:grpSpPr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4D9FE0CD-088C-A717-9D9D-74103ABB70AC}"/>
                </a:ext>
              </a:extLst>
            </p:cNvPr>
            <p:cNvSpPr/>
            <p:nvPr/>
          </p:nvSpPr>
          <p:spPr>
            <a:xfrm>
              <a:off x="2197653" y="3755686"/>
              <a:ext cx="1743456" cy="897632"/>
            </a:xfrm>
            <a:prstGeom prst="flowChartDecisi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Xét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hội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tụ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trọng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tâm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DB5352-3F83-2927-CEEC-01BAB65DB0EC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>
              <a:off x="3941109" y="4204502"/>
              <a:ext cx="56228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58" name="Straight Arrow Connector 3657">
            <a:extLst>
              <a:ext uri="{FF2B5EF4-FFF2-40B4-BE49-F238E27FC236}">
                <a16:creationId xmlns:a16="http://schemas.microsoft.com/office/drawing/2014/main" id="{AC726EAB-2502-EC61-D5CA-6B13F7D3048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375126" y="1057498"/>
            <a:ext cx="0" cy="324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BA2315A5-BCD6-40FF-429E-AC71BA8CC297}"/>
              </a:ext>
            </a:extLst>
          </p:cNvPr>
          <p:cNvGrpSpPr/>
          <p:nvPr/>
        </p:nvGrpSpPr>
        <p:grpSpPr>
          <a:xfrm>
            <a:off x="4350998" y="1382132"/>
            <a:ext cx="2048256" cy="1096067"/>
            <a:chOff x="4350998" y="1382132"/>
            <a:chExt cx="2048256" cy="109606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2989AE5-02FB-A30D-9CD9-734EA4A8D52B}"/>
                </a:ext>
              </a:extLst>
            </p:cNvPr>
            <p:cNvSpPr/>
            <p:nvPr/>
          </p:nvSpPr>
          <p:spPr>
            <a:xfrm>
              <a:off x="4350998" y="1382132"/>
              <a:ext cx="2048256" cy="7680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Xét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một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điểm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tìm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trọng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tâm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gần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nhất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07B6B738-A903-8508-F83E-83AD1E720819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5375126" y="2150228"/>
              <a:ext cx="0" cy="3279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76" name="Connector: Elbow 3675">
            <a:extLst>
              <a:ext uri="{FF2B5EF4-FFF2-40B4-BE49-F238E27FC236}">
                <a16:creationId xmlns:a16="http://schemas.microsoft.com/office/drawing/2014/main" id="{E01B8D1A-44EB-4A86-8AE2-904431CC90F3}"/>
              </a:ext>
            </a:extLst>
          </p:cNvPr>
          <p:cNvCxnSpPr>
            <a:cxnSpLocks/>
            <a:stCxn id="12" idx="0"/>
            <a:endCxn id="9" idx="1"/>
          </p:cNvCxnSpPr>
          <p:nvPr/>
        </p:nvCxnSpPr>
        <p:spPr>
          <a:xfrm rot="5400000" flipH="1" flipV="1">
            <a:off x="2715436" y="2120125"/>
            <a:ext cx="1989506" cy="12816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7" name="Group 3756">
            <a:extLst>
              <a:ext uri="{FF2B5EF4-FFF2-40B4-BE49-F238E27FC236}">
                <a16:creationId xmlns:a16="http://schemas.microsoft.com/office/drawing/2014/main" id="{43169AE2-C83B-0C58-F8F6-B1FB30E24C9B}"/>
              </a:ext>
            </a:extLst>
          </p:cNvPr>
          <p:cNvGrpSpPr/>
          <p:nvPr/>
        </p:nvGrpSpPr>
        <p:grpSpPr>
          <a:xfrm>
            <a:off x="4503398" y="3370350"/>
            <a:ext cx="1743456" cy="1145048"/>
            <a:chOff x="4503398" y="3370350"/>
            <a:chExt cx="1743456" cy="114504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D467B0-C605-BD1E-8408-2333C075EEB9}"/>
                </a:ext>
              </a:extLst>
            </p:cNvPr>
            <p:cNvSpPr/>
            <p:nvPr/>
          </p:nvSpPr>
          <p:spPr>
            <a:xfrm>
              <a:off x="4503398" y="3893606"/>
              <a:ext cx="1743456" cy="62179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Tính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lại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các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trọng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tâm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747" name="Straight Arrow Connector 3746">
              <a:extLst>
                <a:ext uri="{FF2B5EF4-FFF2-40B4-BE49-F238E27FC236}">
                  <a16:creationId xmlns:a16="http://schemas.microsoft.com/office/drawing/2014/main" id="{F0C9718E-5625-8E74-4663-4D286A1E8F0E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5375126" y="3375831"/>
              <a:ext cx="0" cy="5177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2" name="TextBox 3751">
              <a:extLst>
                <a:ext uri="{FF2B5EF4-FFF2-40B4-BE49-F238E27FC236}">
                  <a16:creationId xmlns:a16="http://schemas.microsoft.com/office/drawing/2014/main" id="{A47DE080-8F0B-9B44-48DB-23EBAECF013E}"/>
                </a:ext>
              </a:extLst>
            </p:cNvPr>
            <p:cNvSpPr txBox="1"/>
            <p:nvPr/>
          </p:nvSpPr>
          <p:spPr>
            <a:xfrm>
              <a:off x="5350789" y="3370350"/>
              <a:ext cx="701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Có</a:t>
              </a:r>
              <a:endParaRPr lang="vi-VN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grpSp>
        <p:nvGrpSpPr>
          <p:cNvPr id="3758" name="Group 3757">
            <a:extLst>
              <a:ext uri="{FF2B5EF4-FFF2-40B4-BE49-F238E27FC236}">
                <a16:creationId xmlns:a16="http://schemas.microsoft.com/office/drawing/2014/main" id="{9EB5F8E6-F3C9-FA1B-FAD1-BA312182477E}"/>
              </a:ext>
            </a:extLst>
          </p:cNvPr>
          <p:cNvGrpSpPr/>
          <p:nvPr/>
        </p:nvGrpSpPr>
        <p:grpSpPr>
          <a:xfrm>
            <a:off x="6246854" y="1766180"/>
            <a:ext cx="1162834" cy="1160835"/>
            <a:chOff x="6246854" y="1766180"/>
            <a:chExt cx="1162834" cy="1160835"/>
          </a:xfrm>
        </p:grpSpPr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A5F4744A-DF6B-08D6-9C3B-DBBCD569E6E0}"/>
                </a:ext>
              </a:extLst>
            </p:cNvPr>
            <p:cNvCxnSpPr>
              <a:cxnSpLocks/>
              <a:stCxn id="11" idx="3"/>
              <a:endCxn id="9" idx="3"/>
            </p:cNvCxnSpPr>
            <p:nvPr/>
          </p:nvCxnSpPr>
          <p:spPr>
            <a:xfrm flipV="1">
              <a:off x="6246854" y="1766180"/>
              <a:ext cx="152400" cy="1160835"/>
            </a:xfrm>
            <a:prstGeom prst="bentConnector3">
              <a:avLst>
                <a:gd name="adj1" fmla="val 794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3" name="TextBox 3752">
              <a:extLst>
                <a:ext uri="{FF2B5EF4-FFF2-40B4-BE49-F238E27FC236}">
                  <a16:creationId xmlns:a16="http://schemas.microsoft.com/office/drawing/2014/main" id="{2BA3BD5A-3E54-F901-B3A8-4EC6A1426435}"/>
                </a:ext>
              </a:extLst>
            </p:cNvPr>
            <p:cNvSpPr txBox="1"/>
            <p:nvPr/>
          </p:nvSpPr>
          <p:spPr>
            <a:xfrm>
              <a:off x="6326146" y="2619238"/>
              <a:ext cx="1083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Không</a:t>
              </a:r>
              <a:endParaRPr lang="vi-VN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grpSp>
        <p:nvGrpSpPr>
          <p:cNvPr id="3760" name="Group 3759">
            <a:extLst>
              <a:ext uri="{FF2B5EF4-FFF2-40B4-BE49-F238E27FC236}">
                <a16:creationId xmlns:a16="http://schemas.microsoft.com/office/drawing/2014/main" id="{47550BA6-C4C0-849E-365D-17445BCF45AF}"/>
              </a:ext>
            </a:extLst>
          </p:cNvPr>
          <p:cNvGrpSpPr/>
          <p:nvPr/>
        </p:nvGrpSpPr>
        <p:grpSpPr>
          <a:xfrm>
            <a:off x="609600" y="1219815"/>
            <a:ext cx="1868417" cy="3011647"/>
            <a:chOff x="609600" y="1219815"/>
            <a:chExt cx="1868417" cy="30116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E251C2E-D77D-5FDD-F048-319054007B5B}"/>
                </a:ext>
              </a:extLst>
            </p:cNvPr>
            <p:cNvSpPr/>
            <p:nvPr/>
          </p:nvSpPr>
          <p:spPr>
            <a:xfrm>
              <a:off x="609600" y="2484210"/>
              <a:ext cx="1517897" cy="4632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Lưu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thông</a:t>
              </a:r>
              <a:r>
                <a:rPr lang="en-US" sz="1200" dirty="0">
                  <a:solidFill>
                    <a:schemeClr val="tx1"/>
                  </a:solidFill>
                </a:rPr>
                <a:t> tin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C17CE2-0454-8DFE-2693-872FD5217F72}"/>
                </a:ext>
              </a:extLst>
            </p:cNvPr>
            <p:cNvSpPr/>
            <p:nvPr/>
          </p:nvSpPr>
          <p:spPr>
            <a:xfrm>
              <a:off x="792476" y="1219815"/>
              <a:ext cx="1152144" cy="62179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Kết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thúc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F4B9F48-5EB9-8921-A0D3-DC8F2B33B47F}"/>
                </a:ext>
              </a:extLst>
            </p:cNvPr>
            <p:cNvCxnSpPr>
              <a:cxnSpLocks/>
              <a:stCxn id="13" idx="0"/>
              <a:endCxn id="14" idx="4"/>
            </p:cNvCxnSpPr>
            <p:nvPr/>
          </p:nvCxnSpPr>
          <p:spPr>
            <a:xfrm flipH="1" flipV="1">
              <a:off x="1368548" y="1841607"/>
              <a:ext cx="1" cy="6426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8" name="Connector: Elbow 3737">
              <a:extLst>
                <a:ext uri="{FF2B5EF4-FFF2-40B4-BE49-F238E27FC236}">
                  <a16:creationId xmlns:a16="http://schemas.microsoft.com/office/drawing/2014/main" id="{F236CA0F-0E95-444D-8724-9543BD48F10D}"/>
                </a:ext>
              </a:extLst>
            </p:cNvPr>
            <p:cNvCxnSpPr>
              <a:cxnSpLocks/>
              <a:stCxn id="12" idx="1"/>
              <a:endCxn id="13" idx="2"/>
            </p:cNvCxnSpPr>
            <p:nvPr/>
          </p:nvCxnSpPr>
          <p:spPr>
            <a:xfrm rot="10800000">
              <a:off x="1368549" y="2947506"/>
              <a:ext cx="829104" cy="125699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4" name="TextBox 3753">
              <a:extLst>
                <a:ext uri="{FF2B5EF4-FFF2-40B4-BE49-F238E27FC236}">
                  <a16:creationId xmlns:a16="http://schemas.microsoft.com/office/drawing/2014/main" id="{F9AF3C80-A89D-F6F9-6B22-B70C4B7E2841}"/>
                </a:ext>
              </a:extLst>
            </p:cNvPr>
            <p:cNvSpPr txBox="1"/>
            <p:nvPr/>
          </p:nvSpPr>
          <p:spPr>
            <a:xfrm>
              <a:off x="1776977" y="3923685"/>
              <a:ext cx="701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Có</a:t>
              </a:r>
              <a:endParaRPr lang="vi-VN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sp>
        <p:nvSpPr>
          <p:cNvPr id="3755" name="TextBox 3754">
            <a:extLst>
              <a:ext uri="{FF2B5EF4-FFF2-40B4-BE49-F238E27FC236}">
                <a16:creationId xmlns:a16="http://schemas.microsoft.com/office/drawing/2014/main" id="{BD5758AB-F1CB-5C0E-11AA-480A11D71B2C}"/>
              </a:ext>
            </a:extLst>
          </p:cNvPr>
          <p:cNvSpPr txBox="1"/>
          <p:nvPr/>
        </p:nvSpPr>
        <p:spPr>
          <a:xfrm>
            <a:off x="3054100" y="3377390"/>
            <a:ext cx="1083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Không</a:t>
            </a:r>
            <a:endParaRPr lang="vi-VN" b="1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101ADE-C1EC-818E-434E-A1345D327214}"/>
              </a:ext>
            </a:extLst>
          </p:cNvPr>
          <p:cNvSpPr/>
          <p:nvPr/>
        </p:nvSpPr>
        <p:spPr>
          <a:xfrm>
            <a:off x="3217762" y="1057498"/>
            <a:ext cx="4557689" cy="36663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850872-49FC-AF2C-4E5C-9336E841B1EC}"/>
              </a:ext>
            </a:extLst>
          </p:cNvPr>
          <p:cNvSpPr txBox="1"/>
          <p:nvPr/>
        </p:nvSpPr>
        <p:spPr>
          <a:xfrm>
            <a:off x="6051782" y="3077183"/>
            <a:ext cx="227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Bước</a:t>
            </a:r>
            <a:r>
              <a:rPr lang="en-US" sz="16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tính</a:t>
            </a:r>
            <a:r>
              <a:rPr lang="en-US" sz="16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toán</a:t>
            </a:r>
            <a:r>
              <a:rPr lang="en-US" sz="16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tốn</a:t>
            </a:r>
            <a:r>
              <a:rPr lang="en-US" sz="16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nhiều</a:t>
            </a:r>
            <a:r>
              <a:rPr lang="en-US" sz="16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thời</a:t>
            </a:r>
            <a:r>
              <a:rPr lang="en-US" sz="16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gian</a:t>
            </a:r>
            <a:r>
              <a:rPr lang="en-US" sz="16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nhất</a:t>
            </a:r>
            <a:endParaRPr lang="vi-VN" sz="1600" b="1" dirty="0">
              <a:solidFill>
                <a:srgbClr val="FFFF00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88748C-D36E-C179-5A82-5338E9ACAAAA}"/>
              </a:ext>
            </a:extLst>
          </p:cNvPr>
          <p:cNvGrpSpPr/>
          <p:nvPr/>
        </p:nvGrpSpPr>
        <p:grpSpPr>
          <a:xfrm>
            <a:off x="1521102" y="563144"/>
            <a:ext cx="2982296" cy="584175"/>
            <a:chOff x="1521102" y="563144"/>
            <a:chExt cx="2982296" cy="5841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E63588-C620-FC80-2EAD-622F64CE295E}"/>
                </a:ext>
              </a:extLst>
            </p:cNvPr>
            <p:cNvSpPr txBox="1"/>
            <p:nvPr/>
          </p:nvSpPr>
          <p:spPr>
            <a:xfrm>
              <a:off x="1972030" y="808765"/>
              <a:ext cx="2531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rgbClr val="FFFF00"/>
                  </a:solidFill>
                  <a:latin typeface="Space Grotesk" panose="020B0604020202020204" charset="-93"/>
                  <a:cs typeface="Space Grotesk" panose="020B0604020202020204" charset="-93"/>
                  <a:sym typeface="Wingdings" panose="05000000000000000000" pitchFamily="2" charset="2"/>
                </a:rPr>
                <a:t>Sử</a:t>
              </a:r>
              <a:r>
                <a:rPr lang="en-US" sz="1600" b="1" dirty="0">
                  <a:solidFill>
                    <a:srgbClr val="FFFF00"/>
                  </a:solidFill>
                  <a:latin typeface="Space Grotesk" panose="020B0604020202020204" charset="-93"/>
                  <a:cs typeface="Space Grotesk" panose="020B0604020202020204" charset="-93"/>
                  <a:sym typeface="Wingdings" panose="05000000000000000000" pitchFamily="2" charset="2"/>
                </a:rPr>
                <a:t> </a:t>
              </a:r>
              <a:r>
                <a:rPr lang="en-US" sz="1600" b="1" dirty="0" err="1">
                  <a:solidFill>
                    <a:srgbClr val="FFFF00"/>
                  </a:solidFill>
                  <a:latin typeface="Space Grotesk" panose="020B0604020202020204" charset="-93"/>
                  <a:cs typeface="Space Grotesk" panose="020B0604020202020204" charset="-93"/>
                  <a:sym typeface="Wingdings" panose="05000000000000000000" pitchFamily="2" charset="2"/>
                </a:rPr>
                <a:t>dụng</a:t>
              </a:r>
              <a:r>
                <a:rPr lang="en-US" sz="1600" b="1" dirty="0">
                  <a:solidFill>
                    <a:srgbClr val="FFFF00"/>
                  </a:solidFill>
                  <a:latin typeface="Space Grotesk" panose="020B0604020202020204" charset="-93"/>
                  <a:cs typeface="Space Grotesk" panose="020B0604020202020204" charset="-93"/>
                  <a:sym typeface="Wingdings" panose="05000000000000000000" pitchFamily="2" charset="2"/>
                </a:rPr>
                <a:t> </a:t>
              </a:r>
              <a:r>
                <a:rPr lang="en-US" sz="1600" b="1" dirty="0" err="1">
                  <a:solidFill>
                    <a:srgbClr val="FFFF00"/>
                  </a:solidFill>
                  <a:latin typeface="Space Grotesk" panose="020B0604020202020204" charset="-93"/>
                  <a:cs typeface="Space Grotesk" panose="020B0604020202020204" charset="-93"/>
                  <a:sym typeface="Wingdings" panose="05000000000000000000" pitchFamily="2" charset="2"/>
                </a:rPr>
                <a:t>mapreduce</a:t>
              </a:r>
              <a:endParaRPr lang="vi-VN" sz="16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  <p:pic>
          <p:nvPicPr>
            <p:cNvPr id="25" name="Graphic 24" descr="Lights On outline">
              <a:extLst>
                <a:ext uri="{FF2B5EF4-FFF2-40B4-BE49-F238E27FC236}">
                  <a16:creationId xmlns:a16="http://schemas.microsoft.com/office/drawing/2014/main" id="{0191D9BB-16FF-5D1F-77A6-F50EC0F73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1102" y="563144"/>
              <a:ext cx="572672" cy="57267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A36AA59-46B4-03F0-C0E0-23D6349E8D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408" y="4420737"/>
            <a:ext cx="1482126" cy="1142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0A766-4219-325E-2607-62DA9209D5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44" y="1371272"/>
            <a:ext cx="1482126" cy="1142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3962A-E0F6-E186-7CC6-AB36ABBDA5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6" y="-881889"/>
            <a:ext cx="1482126" cy="11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470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915AE02-0F0F-BC38-AA59-69CADE2A63C2}"/>
              </a:ext>
            </a:extLst>
          </p:cNvPr>
          <p:cNvGrpSpPr/>
          <p:nvPr/>
        </p:nvGrpSpPr>
        <p:grpSpPr>
          <a:xfrm>
            <a:off x="3634409" y="98402"/>
            <a:ext cx="1490018" cy="1153487"/>
            <a:chOff x="3634409" y="98402"/>
            <a:chExt cx="1490018" cy="115348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73DE10C-81F1-9160-EE04-4B15484FA959}"/>
                </a:ext>
              </a:extLst>
            </p:cNvPr>
            <p:cNvSpPr/>
            <p:nvPr/>
          </p:nvSpPr>
          <p:spPr>
            <a:xfrm>
              <a:off x="3803346" y="98402"/>
              <a:ext cx="1152144" cy="62179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Bắt</a:t>
              </a:r>
              <a:r>
                <a:rPr lang="en-US" sz="1000" dirty="0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đầu</a:t>
              </a:r>
              <a:endParaRPr lang="vi-VN" sz="1000" dirty="0">
                <a:solidFill>
                  <a:schemeClr val="tx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92BA95-247C-C769-FC5E-483FEB271AD4}"/>
                </a:ext>
              </a:extLst>
            </p:cNvPr>
            <p:cNvSpPr/>
            <p:nvPr/>
          </p:nvSpPr>
          <p:spPr>
            <a:xfrm>
              <a:off x="3634409" y="942967"/>
              <a:ext cx="1490018" cy="3089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Khởi</a:t>
              </a:r>
              <a:r>
                <a:rPr lang="en-US" sz="1000" dirty="0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tạo</a:t>
              </a:r>
              <a:r>
                <a:rPr lang="en-US" sz="1000" dirty="0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  </a:t>
              </a:r>
              <a:r>
                <a:rPr lang="en-US" sz="1000" dirty="0" err="1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trọng</a:t>
              </a:r>
              <a:r>
                <a:rPr lang="en-US" sz="1000" dirty="0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  <a:latin typeface="Space Grotesk" panose="020B0604020202020204" charset="-93"/>
                  <a:cs typeface="Space Grotesk" panose="020B0604020202020204" charset="-93"/>
                </a:rPr>
                <a:t>tâm</a:t>
              </a:r>
              <a:endParaRPr lang="vi-VN" sz="1000" dirty="0">
                <a:solidFill>
                  <a:schemeClr val="tx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B94863-A1A5-25B0-C087-216FFA86C1F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4379418" y="720194"/>
              <a:ext cx="0" cy="2227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81" name="Group 3680">
            <a:extLst>
              <a:ext uri="{FF2B5EF4-FFF2-40B4-BE49-F238E27FC236}">
                <a16:creationId xmlns:a16="http://schemas.microsoft.com/office/drawing/2014/main" id="{4AB35DD9-88D2-EDE1-70A6-DB58AB5D30AF}"/>
              </a:ext>
            </a:extLst>
          </p:cNvPr>
          <p:cNvGrpSpPr/>
          <p:nvPr/>
        </p:nvGrpSpPr>
        <p:grpSpPr>
          <a:xfrm>
            <a:off x="1638257" y="3123854"/>
            <a:ext cx="3542116" cy="1691312"/>
            <a:chOff x="1638257" y="3123854"/>
            <a:chExt cx="3542116" cy="1691312"/>
          </a:xfrm>
        </p:grpSpPr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4D9FE0CD-088C-A717-9D9D-74103ABB70AC}"/>
                </a:ext>
              </a:extLst>
            </p:cNvPr>
            <p:cNvSpPr/>
            <p:nvPr/>
          </p:nvSpPr>
          <p:spPr>
            <a:xfrm>
              <a:off x="3651748" y="4292164"/>
              <a:ext cx="1455338" cy="523002"/>
            </a:xfrm>
            <a:prstGeom prst="flowChartDecisi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Xét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</a:rPr>
                <a:t>hội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</a:rPr>
                <a:t>tụ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</a:rPr>
                <a:t>trọng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</a:rPr>
                <a:t>tâm</a:t>
              </a:r>
              <a:endParaRPr lang="vi-VN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3658" name="Group 3657">
              <a:extLst>
                <a:ext uri="{FF2B5EF4-FFF2-40B4-BE49-F238E27FC236}">
                  <a16:creationId xmlns:a16="http://schemas.microsoft.com/office/drawing/2014/main" id="{3A41536F-AF6A-462A-71C8-701F25E38375}"/>
                </a:ext>
              </a:extLst>
            </p:cNvPr>
            <p:cNvGrpSpPr/>
            <p:nvPr/>
          </p:nvGrpSpPr>
          <p:grpSpPr>
            <a:xfrm>
              <a:off x="1638257" y="3123854"/>
              <a:ext cx="3542116" cy="875618"/>
              <a:chOff x="1604790" y="3116283"/>
              <a:chExt cx="3542116" cy="875618"/>
            </a:xfrm>
          </p:grpSpPr>
          <p:sp>
            <p:nvSpPr>
              <p:cNvPr id="3752" name="TextBox 3751">
                <a:extLst>
                  <a:ext uri="{FF2B5EF4-FFF2-40B4-BE49-F238E27FC236}">
                    <a16:creationId xmlns:a16="http://schemas.microsoft.com/office/drawing/2014/main" id="{A47DE080-8F0B-9B44-48DB-23EBAECF013E}"/>
                  </a:ext>
                </a:extLst>
              </p:cNvPr>
              <p:cNvSpPr txBox="1"/>
              <p:nvPr/>
            </p:nvSpPr>
            <p:spPr>
              <a:xfrm>
                <a:off x="3723165" y="3116283"/>
                <a:ext cx="489703" cy="22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err="1">
                    <a:solidFill>
                      <a:schemeClr val="bg1"/>
                    </a:solidFill>
                    <a:latin typeface="Space Grotesk" panose="020B0604020202020204" charset="-93"/>
                    <a:cs typeface="Space Grotesk" panose="020B0604020202020204" charset="-93"/>
                  </a:rPr>
                  <a:t>Có</a:t>
                </a:r>
                <a:endParaRPr lang="vi-VN" sz="1000" b="1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endParaRPr>
              </a:p>
            </p:txBody>
          </p:sp>
          <p:sp>
            <p:nvSpPr>
              <p:cNvPr id="3754" name="TextBox 3753">
                <a:extLst>
                  <a:ext uri="{FF2B5EF4-FFF2-40B4-BE49-F238E27FC236}">
                    <a16:creationId xmlns:a16="http://schemas.microsoft.com/office/drawing/2014/main" id="{F9AF3C80-A89D-F6F9-6B22-B70C4B7E2841}"/>
                  </a:ext>
                </a:extLst>
              </p:cNvPr>
              <p:cNvSpPr txBox="1"/>
              <p:nvPr/>
            </p:nvSpPr>
            <p:spPr>
              <a:xfrm>
                <a:off x="1604790" y="3126199"/>
                <a:ext cx="7010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err="1">
                    <a:solidFill>
                      <a:schemeClr val="bg1"/>
                    </a:solidFill>
                    <a:latin typeface="Space Grotesk" panose="020B0604020202020204" charset="-93"/>
                    <a:cs typeface="Space Grotesk" panose="020B0604020202020204" charset="-93"/>
                  </a:rPr>
                  <a:t>Có</a:t>
                </a:r>
                <a:endParaRPr lang="vi-VN" sz="1000" b="1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D6C454A-C335-083D-0776-E1071B123721}"/>
                  </a:ext>
                </a:extLst>
              </p:cNvPr>
              <p:cNvSpPr/>
              <p:nvPr/>
            </p:nvSpPr>
            <p:spPr>
              <a:xfrm>
                <a:off x="3544994" y="3528605"/>
                <a:ext cx="1601912" cy="4632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Tập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hợp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lại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dữ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liệu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tính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lại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các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trọng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tâm</a:t>
                </a:r>
                <a:endParaRPr lang="vi-VN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65" name="Connector: Elbow 3664">
                <a:extLst>
                  <a:ext uri="{FF2B5EF4-FFF2-40B4-BE49-F238E27FC236}">
                    <a16:creationId xmlns:a16="http://schemas.microsoft.com/office/drawing/2014/main" id="{988B4E4C-297C-B133-8448-6E4CA118DE46}"/>
                  </a:ext>
                </a:extLst>
              </p:cNvPr>
              <p:cNvCxnSpPr>
                <a:stCxn id="11" idx="2"/>
                <a:endCxn id="41" idx="1"/>
              </p:cNvCxnSpPr>
              <p:nvPr/>
            </p:nvCxnSpPr>
            <p:spPr>
              <a:xfrm rot="16200000" flipH="1">
                <a:off x="2525368" y="2740626"/>
                <a:ext cx="583591" cy="1455662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8" name="Straight Arrow Connector 3667">
                <a:extLst>
                  <a:ext uri="{FF2B5EF4-FFF2-40B4-BE49-F238E27FC236}">
                    <a16:creationId xmlns:a16="http://schemas.microsoft.com/office/drawing/2014/main" id="{B779FF66-E0BC-C343-6DDF-EB1CEB87B9A7}"/>
                  </a:ext>
                </a:extLst>
              </p:cNvPr>
              <p:cNvCxnSpPr>
                <a:stCxn id="3649" idx="2"/>
                <a:endCxn id="41" idx="0"/>
              </p:cNvCxnSpPr>
              <p:nvPr/>
            </p:nvCxnSpPr>
            <p:spPr>
              <a:xfrm>
                <a:off x="4331604" y="3135684"/>
                <a:ext cx="14346" cy="3929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82" name="Straight Arrow Connector 3681">
              <a:extLst>
                <a:ext uri="{FF2B5EF4-FFF2-40B4-BE49-F238E27FC236}">
                  <a16:creationId xmlns:a16="http://schemas.microsoft.com/office/drawing/2014/main" id="{4AADB82E-C069-17D8-DB49-4D03DDB48B4D}"/>
                </a:ext>
              </a:extLst>
            </p:cNvPr>
            <p:cNvCxnSpPr>
              <a:stCxn id="41" idx="2"/>
              <a:endCxn id="12" idx="0"/>
            </p:cNvCxnSpPr>
            <p:nvPr/>
          </p:nvCxnSpPr>
          <p:spPr>
            <a:xfrm>
              <a:off x="4379417" y="3999472"/>
              <a:ext cx="0" cy="2926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8" name="Group 3647">
            <a:extLst>
              <a:ext uri="{FF2B5EF4-FFF2-40B4-BE49-F238E27FC236}">
                <a16:creationId xmlns:a16="http://schemas.microsoft.com/office/drawing/2014/main" id="{6A18A13E-3C4A-5067-D663-FBD6F553CCD0}"/>
              </a:ext>
            </a:extLst>
          </p:cNvPr>
          <p:cNvGrpSpPr/>
          <p:nvPr/>
        </p:nvGrpSpPr>
        <p:grpSpPr>
          <a:xfrm>
            <a:off x="63202" y="4197271"/>
            <a:ext cx="3784216" cy="712788"/>
            <a:chOff x="-24246" y="4197271"/>
            <a:chExt cx="3784216" cy="71278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E251C2E-D77D-5FDD-F048-319054007B5B}"/>
                </a:ext>
              </a:extLst>
            </p:cNvPr>
            <p:cNvSpPr/>
            <p:nvPr/>
          </p:nvSpPr>
          <p:spPr>
            <a:xfrm>
              <a:off x="1500057" y="4322017"/>
              <a:ext cx="1517897" cy="4632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Lưu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</a:rPr>
                <a:t>thông</a:t>
              </a:r>
              <a:r>
                <a:rPr lang="en-US" sz="1000" dirty="0">
                  <a:solidFill>
                    <a:schemeClr val="tx1"/>
                  </a:solidFill>
                </a:rPr>
                <a:t> tin</a:t>
              </a:r>
              <a:endParaRPr lang="vi-VN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C17CE2-0454-8DFE-2693-872FD5217F72}"/>
                </a:ext>
              </a:extLst>
            </p:cNvPr>
            <p:cNvSpPr/>
            <p:nvPr/>
          </p:nvSpPr>
          <p:spPr>
            <a:xfrm>
              <a:off x="-24246" y="4197271"/>
              <a:ext cx="1152144" cy="71278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Kết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</a:rPr>
                <a:t>thúc</a:t>
              </a:r>
              <a:endParaRPr lang="vi-VN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F4B9F48-5EB9-8921-A0D3-DC8F2B33B47F}"/>
                </a:ext>
              </a:extLst>
            </p:cNvPr>
            <p:cNvCxnSpPr>
              <a:cxnSpLocks/>
              <a:stCxn id="13" idx="1"/>
              <a:endCxn id="14" idx="6"/>
            </p:cNvCxnSpPr>
            <p:nvPr/>
          </p:nvCxnSpPr>
          <p:spPr>
            <a:xfrm flipH="1">
              <a:off x="1127898" y="4553665"/>
              <a:ext cx="3721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5162C72-91B3-EB17-7F2E-DFB75808CCBB}"/>
                </a:ext>
              </a:extLst>
            </p:cNvPr>
            <p:cNvSpPr txBox="1"/>
            <p:nvPr/>
          </p:nvSpPr>
          <p:spPr>
            <a:xfrm>
              <a:off x="3270267" y="4299742"/>
              <a:ext cx="489703" cy="22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Có</a:t>
              </a:r>
              <a:endParaRPr lang="vi-VN" sz="1000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  <p:cxnSp>
          <p:nvCxnSpPr>
            <p:cNvPr id="3694" name="Straight Arrow Connector 3693">
              <a:extLst>
                <a:ext uri="{FF2B5EF4-FFF2-40B4-BE49-F238E27FC236}">
                  <a16:creationId xmlns:a16="http://schemas.microsoft.com/office/drawing/2014/main" id="{BE71AC39-D421-D43A-72EA-9A8506C5E0C7}"/>
                </a:ext>
              </a:extLst>
            </p:cNvPr>
            <p:cNvCxnSpPr>
              <a:cxnSpLocks/>
              <a:stCxn id="12" idx="1"/>
              <a:endCxn id="13" idx="3"/>
            </p:cNvCxnSpPr>
            <p:nvPr/>
          </p:nvCxnSpPr>
          <p:spPr>
            <a:xfrm flipH="1">
              <a:off x="3017954" y="4553665"/>
              <a:ext cx="54634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00" name="Rectangle 3699">
            <a:extLst>
              <a:ext uri="{FF2B5EF4-FFF2-40B4-BE49-F238E27FC236}">
                <a16:creationId xmlns:a16="http://schemas.microsoft.com/office/drawing/2014/main" id="{8E2BC345-5DE1-30D9-2292-5E74026615F8}"/>
              </a:ext>
            </a:extLst>
          </p:cNvPr>
          <p:cNvSpPr/>
          <p:nvPr/>
        </p:nvSpPr>
        <p:spPr>
          <a:xfrm>
            <a:off x="789504" y="1341986"/>
            <a:ext cx="5959160" cy="20582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01" name="TextBox 3700">
            <a:extLst>
              <a:ext uri="{FF2B5EF4-FFF2-40B4-BE49-F238E27FC236}">
                <a16:creationId xmlns:a16="http://schemas.microsoft.com/office/drawing/2014/main" id="{042F9BE2-24C3-FB3C-4F7F-280674F95BE6}"/>
              </a:ext>
            </a:extLst>
          </p:cNvPr>
          <p:cNvSpPr txBox="1"/>
          <p:nvPr/>
        </p:nvSpPr>
        <p:spPr>
          <a:xfrm>
            <a:off x="7272629" y="1671240"/>
            <a:ext cx="1517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FFFF00"/>
                </a:solidFill>
                <a:sym typeface="Wingdings" panose="05000000000000000000" pitchFamily="2" charset="2"/>
              </a:rPr>
              <a:t>Hàm</a:t>
            </a:r>
            <a:r>
              <a:rPr lang="en-US" b="1" dirty="0">
                <a:solidFill>
                  <a:srgbClr val="FFFF00"/>
                </a:solidFill>
                <a:sym typeface="Wingdings" panose="05000000000000000000" pitchFamily="2" charset="2"/>
              </a:rPr>
              <a:t> Map</a:t>
            </a:r>
            <a:endParaRPr lang="vi-VN" b="1" dirty="0">
              <a:solidFill>
                <a:srgbClr val="FFFF00"/>
              </a:solidFill>
            </a:endParaRPr>
          </a:p>
        </p:txBody>
      </p:sp>
      <p:sp>
        <p:nvSpPr>
          <p:cNvPr id="3702" name="TextBox 3701">
            <a:extLst>
              <a:ext uri="{FF2B5EF4-FFF2-40B4-BE49-F238E27FC236}">
                <a16:creationId xmlns:a16="http://schemas.microsoft.com/office/drawing/2014/main" id="{2E7A2533-AA5E-45C4-2D2C-389BFDC03C95}"/>
              </a:ext>
            </a:extLst>
          </p:cNvPr>
          <p:cNvSpPr txBox="1"/>
          <p:nvPr/>
        </p:nvSpPr>
        <p:spPr>
          <a:xfrm>
            <a:off x="7144103" y="3620747"/>
            <a:ext cx="1517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Hàm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Reduce</a:t>
            </a:r>
            <a:endParaRPr lang="vi-VN" b="1" dirty="0">
              <a:solidFill>
                <a:srgbClr val="FF0000"/>
              </a:solidFill>
            </a:endParaRPr>
          </a:p>
        </p:txBody>
      </p:sp>
      <p:sp>
        <p:nvSpPr>
          <p:cNvPr id="3703" name="Rectangle 3702">
            <a:extLst>
              <a:ext uri="{FF2B5EF4-FFF2-40B4-BE49-F238E27FC236}">
                <a16:creationId xmlns:a16="http://schemas.microsoft.com/office/drawing/2014/main" id="{1ABFC852-4C4B-F012-6FAB-8979EA5F0B82}"/>
              </a:ext>
            </a:extLst>
          </p:cNvPr>
          <p:cNvSpPr/>
          <p:nvPr/>
        </p:nvSpPr>
        <p:spPr>
          <a:xfrm>
            <a:off x="1604751" y="3259119"/>
            <a:ext cx="5199954" cy="792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657" name="Group 3656">
            <a:extLst>
              <a:ext uri="{FF2B5EF4-FFF2-40B4-BE49-F238E27FC236}">
                <a16:creationId xmlns:a16="http://schemas.microsoft.com/office/drawing/2014/main" id="{41791A32-6CD1-C14E-9C7A-9809AE9029D1}"/>
              </a:ext>
            </a:extLst>
          </p:cNvPr>
          <p:cNvGrpSpPr/>
          <p:nvPr/>
        </p:nvGrpSpPr>
        <p:grpSpPr>
          <a:xfrm>
            <a:off x="902977" y="1264994"/>
            <a:ext cx="5668850" cy="1919239"/>
            <a:chOff x="902977" y="1264994"/>
            <a:chExt cx="5668850" cy="1919239"/>
          </a:xfrm>
        </p:grpSpPr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A5F4744A-DF6B-08D6-9C3B-DBBCD569E6E0}"/>
                </a:ext>
              </a:extLst>
            </p:cNvPr>
            <p:cNvCxnSpPr>
              <a:cxnSpLocks/>
              <a:stCxn id="11" idx="1"/>
              <a:endCxn id="9" idx="1"/>
            </p:cNvCxnSpPr>
            <p:nvPr/>
          </p:nvCxnSpPr>
          <p:spPr>
            <a:xfrm rot="10800000">
              <a:off x="1179570" y="1838236"/>
              <a:ext cx="205759" cy="1076167"/>
            </a:xfrm>
            <a:prstGeom prst="bentConnector3">
              <a:avLst>
                <a:gd name="adj1" fmla="val 211101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56" name="Group 3655">
              <a:extLst>
                <a:ext uri="{FF2B5EF4-FFF2-40B4-BE49-F238E27FC236}">
                  <a16:creationId xmlns:a16="http://schemas.microsoft.com/office/drawing/2014/main" id="{7BA4579A-31CC-038A-C8AF-FF439EF0934A}"/>
                </a:ext>
              </a:extLst>
            </p:cNvPr>
            <p:cNvGrpSpPr/>
            <p:nvPr/>
          </p:nvGrpSpPr>
          <p:grpSpPr>
            <a:xfrm>
              <a:off x="902977" y="1264994"/>
              <a:ext cx="5668850" cy="1919239"/>
              <a:chOff x="902977" y="1251889"/>
              <a:chExt cx="5668850" cy="1919239"/>
            </a:xfrm>
          </p:grpSpPr>
          <p:cxnSp>
            <p:nvCxnSpPr>
              <p:cNvPr id="3674" name="Straight Arrow Connector 3673">
                <a:extLst>
                  <a:ext uri="{FF2B5EF4-FFF2-40B4-BE49-F238E27FC236}">
                    <a16:creationId xmlns:a16="http://schemas.microsoft.com/office/drawing/2014/main" id="{8034858A-307C-6237-E5AC-F9B3BB6EC417}"/>
                  </a:ext>
                </a:extLst>
              </p:cNvPr>
              <p:cNvCxnSpPr>
                <a:cxnSpLocks/>
                <a:stCxn id="3652" idx="2"/>
                <a:endCxn id="3649" idx="0"/>
              </p:cNvCxnSpPr>
              <p:nvPr/>
            </p:nvCxnSpPr>
            <p:spPr>
              <a:xfrm flipH="1">
                <a:off x="4365071" y="2025578"/>
                <a:ext cx="14347" cy="56490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F4D0CEF-3A4F-A3AA-F6B3-74F513BDE209}"/>
                  </a:ext>
                </a:extLst>
              </p:cNvPr>
              <p:cNvGrpSpPr/>
              <p:nvPr/>
            </p:nvGrpSpPr>
            <p:grpSpPr>
              <a:xfrm>
                <a:off x="902977" y="1599803"/>
                <a:ext cx="2163053" cy="1571325"/>
                <a:chOff x="385559" y="1475683"/>
                <a:chExt cx="2163053" cy="1571325"/>
              </a:xfrm>
            </p:grpSpPr>
            <p:sp>
              <p:nvSpPr>
                <p:cNvPr id="11" name="Flowchart: Decision 10">
                  <a:extLst>
                    <a:ext uri="{FF2B5EF4-FFF2-40B4-BE49-F238E27FC236}">
                      <a16:creationId xmlns:a16="http://schemas.microsoft.com/office/drawing/2014/main" id="{D00736EB-0116-D19D-22E8-E11A3FD8D5E7}"/>
                    </a:ext>
                  </a:extLst>
                </p:cNvPr>
                <p:cNvSpPr/>
                <p:nvPr/>
              </p:nvSpPr>
              <p:spPr>
                <a:xfrm>
                  <a:off x="867910" y="2507345"/>
                  <a:ext cx="1474941" cy="539663"/>
                </a:xfrm>
                <a:prstGeom prst="flowChartDecisi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err="1">
                      <a:solidFill>
                        <a:schemeClr val="tx1"/>
                      </a:solidFill>
                    </a:rPr>
                    <a:t>Hết</a:t>
                  </a:r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000" dirty="0" err="1">
                      <a:solidFill>
                        <a:schemeClr val="tx1"/>
                      </a:solidFill>
                    </a:rPr>
                    <a:t>tập</a:t>
                  </a:r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000" dirty="0" err="1">
                      <a:solidFill>
                        <a:schemeClr val="tx1"/>
                      </a:solidFill>
                    </a:rPr>
                    <a:t>dữ</a:t>
                  </a:r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000" dirty="0" err="1">
                      <a:solidFill>
                        <a:schemeClr val="tx1"/>
                      </a:solidFill>
                    </a:rPr>
                    <a:t>liệu</a:t>
                  </a:r>
                  <a:r>
                    <a:rPr lang="en-US" sz="1000" dirty="0">
                      <a:solidFill>
                        <a:schemeClr val="tx1"/>
                      </a:solidFill>
                    </a:rPr>
                    <a:t> 1</a:t>
                  </a:r>
                  <a:endParaRPr lang="vi-VN" sz="1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756" name="Group 3755">
                  <a:extLst>
                    <a:ext uri="{FF2B5EF4-FFF2-40B4-BE49-F238E27FC236}">
                      <a16:creationId xmlns:a16="http://schemas.microsoft.com/office/drawing/2014/main" id="{BA2315A5-BCD6-40FF-429E-AC71BA8CC297}"/>
                    </a:ext>
                  </a:extLst>
                </p:cNvPr>
                <p:cNvGrpSpPr/>
                <p:nvPr/>
              </p:nvGrpSpPr>
              <p:grpSpPr>
                <a:xfrm>
                  <a:off x="662151" y="1475683"/>
                  <a:ext cx="1886461" cy="1031662"/>
                  <a:chOff x="4350998" y="1382132"/>
                  <a:chExt cx="1867675" cy="1038993"/>
                </a:xfrm>
              </p:grpSpPr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32989AE5-02FB-A30D-9CD9-734EA4A8D52B}"/>
                      </a:ext>
                    </a:extLst>
                  </p:cNvPr>
                  <p:cNvSpPr/>
                  <p:nvPr/>
                </p:nvSpPr>
                <p:spPr>
                  <a:xfrm>
                    <a:off x="4350998" y="1382132"/>
                    <a:ext cx="1867675" cy="453855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Xét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một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điểm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trong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tập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dữ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liệu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1,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tìm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trọng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tâm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gần</a:t>
                    </a:r>
                    <a:r>
                      <a:rPr lang="en-US" sz="10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00" dirty="0" err="1">
                        <a:solidFill>
                          <a:schemeClr val="tx1"/>
                        </a:solidFill>
                      </a:rPr>
                      <a:t>nhất</a:t>
                    </a:r>
                    <a:endParaRPr lang="vi-VN" sz="1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661" name="Straight Arrow Connector 3660">
                    <a:extLst>
                      <a:ext uri="{FF2B5EF4-FFF2-40B4-BE49-F238E27FC236}">
                        <a16:creationId xmlns:a16="http://schemas.microsoft.com/office/drawing/2014/main" id="{07B6B738-A903-8508-F83E-83AD1E720819}"/>
                      </a:ext>
                    </a:extLst>
                  </p:cNvPr>
                  <p:cNvCxnSpPr>
                    <a:cxnSpLocks/>
                    <a:stCxn id="9" idx="2"/>
                    <a:endCxn id="11" idx="0"/>
                  </p:cNvCxnSpPr>
                  <p:nvPr/>
                </p:nvCxnSpPr>
                <p:spPr>
                  <a:xfrm flipH="1">
                    <a:off x="5284835" y="1835987"/>
                    <a:ext cx="1" cy="585138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55" name="TextBox 3754">
                  <a:extLst>
                    <a:ext uri="{FF2B5EF4-FFF2-40B4-BE49-F238E27FC236}">
                      <a16:creationId xmlns:a16="http://schemas.microsoft.com/office/drawing/2014/main" id="{BD5758AB-F1CB-5C0E-11AA-480A11D71B2C}"/>
                    </a:ext>
                  </a:extLst>
                </p:cNvPr>
                <p:cNvSpPr txBox="1"/>
                <p:nvPr/>
              </p:nvSpPr>
              <p:spPr>
                <a:xfrm>
                  <a:off x="385559" y="2388725"/>
                  <a:ext cx="108354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 err="1">
                      <a:solidFill>
                        <a:schemeClr val="bg1"/>
                      </a:solidFill>
                      <a:latin typeface="Space Grotesk" panose="020B0604020202020204" charset="-93"/>
                      <a:cs typeface="Space Grotesk" panose="020B0604020202020204" charset="-93"/>
                    </a:rPr>
                    <a:t>Không</a:t>
                  </a:r>
                  <a:endParaRPr lang="vi-VN" sz="1000" b="1" dirty="0">
                    <a:solidFill>
                      <a:schemeClr val="bg1"/>
                    </a:solidFill>
                    <a:latin typeface="Space Grotesk" panose="020B0604020202020204" charset="-93"/>
                    <a:cs typeface="Space Grotesk" panose="020B0604020202020204" charset="-93"/>
                  </a:endParaRPr>
                </a:p>
              </p:txBody>
            </p:sp>
          </p:grpSp>
          <p:sp>
            <p:nvSpPr>
              <p:cNvPr id="3649" name="Flowchart: Decision 3648">
                <a:extLst>
                  <a:ext uri="{FF2B5EF4-FFF2-40B4-BE49-F238E27FC236}">
                    <a16:creationId xmlns:a16="http://schemas.microsoft.com/office/drawing/2014/main" id="{BAB67C63-F9D6-1045-BB0E-A55D177B489A}"/>
                  </a:ext>
                </a:extLst>
              </p:cNvPr>
              <p:cNvSpPr/>
              <p:nvPr/>
            </p:nvSpPr>
            <p:spPr>
              <a:xfrm>
                <a:off x="3627600" y="2590487"/>
                <a:ext cx="1474941" cy="53966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Hết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tập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dữ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liệu</a:t>
                </a:r>
                <a:r>
                  <a:rPr lang="en-US" sz="1000" dirty="0">
                    <a:solidFill>
                      <a:schemeClr val="tx1"/>
                    </a:solidFill>
                  </a:rPr>
                  <a:t> 2</a:t>
                </a:r>
                <a:endParaRPr lang="vi-V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2" name="Rectangle: Rounded Corners 3651">
                <a:extLst>
                  <a:ext uri="{FF2B5EF4-FFF2-40B4-BE49-F238E27FC236}">
                    <a16:creationId xmlns:a16="http://schemas.microsoft.com/office/drawing/2014/main" id="{A1135558-D09A-6B68-D584-79A0BB16AD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36187" y="1574926"/>
                <a:ext cx="1886461" cy="45065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Xét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một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điểm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trong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tập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dữ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liệu</a:t>
                </a:r>
                <a:r>
                  <a:rPr lang="en-US" sz="1000" dirty="0">
                    <a:solidFill>
                      <a:schemeClr val="tx1"/>
                    </a:solidFill>
                  </a:rPr>
                  <a:t> 1,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tìm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trọng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tâm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gần</a:t>
                </a:r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1"/>
                    </a:solidFill>
                  </a:rPr>
                  <a:t>nhất</a:t>
                </a:r>
                <a:endParaRPr lang="vi-V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1" name="TextBox 3650">
                <a:extLst>
                  <a:ext uri="{FF2B5EF4-FFF2-40B4-BE49-F238E27FC236}">
                    <a16:creationId xmlns:a16="http://schemas.microsoft.com/office/drawing/2014/main" id="{989FD368-059A-5A02-FBFA-A853C0B964A3}"/>
                  </a:ext>
                </a:extLst>
              </p:cNvPr>
              <p:cNvSpPr txBox="1"/>
              <p:nvPr/>
            </p:nvSpPr>
            <p:spPr>
              <a:xfrm>
                <a:off x="3167942" y="2500259"/>
                <a:ext cx="108354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err="1">
                    <a:solidFill>
                      <a:schemeClr val="bg1"/>
                    </a:solidFill>
                    <a:latin typeface="Space Grotesk" panose="020B0604020202020204" charset="-93"/>
                    <a:cs typeface="Space Grotesk" panose="020B0604020202020204" charset="-93"/>
                  </a:rPr>
                  <a:t>Không</a:t>
                </a:r>
                <a:endParaRPr lang="vi-VN" sz="1000" b="1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endParaRPr>
              </a:p>
            </p:txBody>
          </p:sp>
          <p:cxnSp>
            <p:nvCxnSpPr>
              <p:cNvPr id="3672" name="Connector: Elbow 3671">
                <a:extLst>
                  <a:ext uri="{FF2B5EF4-FFF2-40B4-BE49-F238E27FC236}">
                    <a16:creationId xmlns:a16="http://schemas.microsoft.com/office/drawing/2014/main" id="{B8E3D073-61BF-6BE1-65BD-732ED130DD6A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 rot="5400000">
                <a:off x="3077152" y="297537"/>
                <a:ext cx="347914" cy="2256618"/>
              </a:xfrm>
              <a:prstGeom prst="bent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88" name="Group 3687">
                <a:extLst>
                  <a:ext uri="{FF2B5EF4-FFF2-40B4-BE49-F238E27FC236}">
                    <a16:creationId xmlns:a16="http://schemas.microsoft.com/office/drawing/2014/main" id="{46C6C800-706C-B9AF-7505-080803E56CF0}"/>
                  </a:ext>
                </a:extLst>
              </p:cNvPr>
              <p:cNvGrpSpPr/>
              <p:nvPr/>
            </p:nvGrpSpPr>
            <p:grpSpPr>
              <a:xfrm>
                <a:off x="6145450" y="1825932"/>
                <a:ext cx="426377" cy="73088"/>
                <a:chOff x="5236464" y="1798320"/>
                <a:chExt cx="426377" cy="73088"/>
              </a:xfrm>
            </p:grpSpPr>
            <p:sp>
              <p:nvSpPr>
                <p:cNvPr id="3684" name="Oval 3683">
                  <a:extLst>
                    <a:ext uri="{FF2B5EF4-FFF2-40B4-BE49-F238E27FC236}">
                      <a16:creationId xmlns:a16="http://schemas.microsoft.com/office/drawing/2014/main" id="{8FD58EED-3578-0BCB-50EF-330E2CC8482C}"/>
                    </a:ext>
                  </a:extLst>
                </p:cNvPr>
                <p:cNvSpPr/>
                <p:nvPr/>
              </p:nvSpPr>
              <p:spPr>
                <a:xfrm>
                  <a:off x="5236464" y="1798320"/>
                  <a:ext cx="79248" cy="723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86" name="Oval 3685">
                  <a:extLst>
                    <a:ext uri="{FF2B5EF4-FFF2-40B4-BE49-F238E27FC236}">
                      <a16:creationId xmlns:a16="http://schemas.microsoft.com/office/drawing/2014/main" id="{D8F95AB2-B97E-3E49-A887-900598ACB038}"/>
                    </a:ext>
                  </a:extLst>
                </p:cNvPr>
                <p:cNvSpPr/>
                <p:nvPr/>
              </p:nvSpPr>
              <p:spPr>
                <a:xfrm>
                  <a:off x="5406773" y="1799018"/>
                  <a:ext cx="79248" cy="723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87" name="Oval 3686">
                  <a:extLst>
                    <a:ext uri="{FF2B5EF4-FFF2-40B4-BE49-F238E27FC236}">
                      <a16:creationId xmlns:a16="http://schemas.microsoft.com/office/drawing/2014/main" id="{00A39F34-8B64-956C-27D9-AEBC5C1D9FE1}"/>
                    </a:ext>
                  </a:extLst>
                </p:cNvPr>
                <p:cNvSpPr/>
                <p:nvPr/>
              </p:nvSpPr>
              <p:spPr>
                <a:xfrm>
                  <a:off x="5583593" y="1798320"/>
                  <a:ext cx="79248" cy="723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689" name="Group 3688">
                <a:extLst>
                  <a:ext uri="{FF2B5EF4-FFF2-40B4-BE49-F238E27FC236}">
                    <a16:creationId xmlns:a16="http://schemas.microsoft.com/office/drawing/2014/main" id="{2EA7D68B-A959-5C9B-E86E-046108BE6DD8}"/>
                  </a:ext>
                </a:extLst>
              </p:cNvPr>
              <p:cNvGrpSpPr/>
              <p:nvPr/>
            </p:nvGrpSpPr>
            <p:grpSpPr>
              <a:xfrm>
                <a:off x="6107451" y="2864752"/>
                <a:ext cx="426377" cy="73088"/>
                <a:chOff x="5236464" y="1798320"/>
                <a:chExt cx="426377" cy="73088"/>
              </a:xfrm>
            </p:grpSpPr>
            <p:sp>
              <p:nvSpPr>
                <p:cNvPr id="3690" name="Oval 3689">
                  <a:extLst>
                    <a:ext uri="{FF2B5EF4-FFF2-40B4-BE49-F238E27FC236}">
                      <a16:creationId xmlns:a16="http://schemas.microsoft.com/office/drawing/2014/main" id="{CFD52BF3-F8C5-41DA-8D23-4935861E9C00}"/>
                    </a:ext>
                  </a:extLst>
                </p:cNvPr>
                <p:cNvSpPr/>
                <p:nvPr/>
              </p:nvSpPr>
              <p:spPr>
                <a:xfrm>
                  <a:off x="5236464" y="1798320"/>
                  <a:ext cx="79248" cy="723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91" name="Oval 3690">
                  <a:extLst>
                    <a:ext uri="{FF2B5EF4-FFF2-40B4-BE49-F238E27FC236}">
                      <a16:creationId xmlns:a16="http://schemas.microsoft.com/office/drawing/2014/main" id="{3C38649C-9C33-A022-23C9-779D6D17868B}"/>
                    </a:ext>
                  </a:extLst>
                </p:cNvPr>
                <p:cNvSpPr/>
                <p:nvPr/>
              </p:nvSpPr>
              <p:spPr>
                <a:xfrm>
                  <a:off x="5406773" y="1799018"/>
                  <a:ext cx="79248" cy="723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92" name="Oval 3691">
                  <a:extLst>
                    <a:ext uri="{FF2B5EF4-FFF2-40B4-BE49-F238E27FC236}">
                      <a16:creationId xmlns:a16="http://schemas.microsoft.com/office/drawing/2014/main" id="{5C3E4750-9D7C-6829-4C4A-B098B6625BD1}"/>
                    </a:ext>
                  </a:extLst>
                </p:cNvPr>
                <p:cNvSpPr/>
                <p:nvPr/>
              </p:nvSpPr>
              <p:spPr>
                <a:xfrm>
                  <a:off x="5583593" y="1798320"/>
                  <a:ext cx="79248" cy="7239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8764EC50-7343-CD04-BDAD-43E295775427}"/>
                  </a:ext>
                </a:extLst>
              </p:cNvPr>
              <p:cNvCxnSpPr>
                <a:stCxn id="3649" idx="1"/>
                <a:endCxn id="3652" idx="1"/>
              </p:cNvCxnSpPr>
              <p:nvPr/>
            </p:nvCxnSpPr>
            <p:spPr>
              <a:xfrm rot="10800000">
                <a:off x="3436188" y="1800253"/>
                <a:ext cx="191413" cy="1060067"/>
              </a:xfrm>
              <a:prstGeom prst="bentConnector3">
                <a:avLst>
                  <a:gd name="adj1" fmla="val 219428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4B15C52-5527-068B-E57B-708AD0012A0B}"/>
                  </a:ext>
                </a:extLst>
              </p:cNvPr>
              <p:cNvCxnSpPr>
                <a:stCxn id="8" idx="2"/>
                <a:endCxn id="3652" idx="0"/>
              </p:cNvCxnSpPr>
              <p:nvPr/>
            </p:nvCxnSpPr>
            <p:spPr>
              <a:xfrm>
                <a:off x="4379418" y="1251889"/>
                <a:ext cx="0" cy="32303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DA4038-0803-3A9B-5378-C8FC93C1106F}"/>
              </a:ext>
            </a:extLst>
          </p:cNvPr>
          <p:cNvGrpSpPr/>
          <p:nvPr/>
        </p:nvGrpSpPr>
        <p:grpSpPr>
          <a:xfrm>
            <a:off x="4401264" y="1418137"/>
            <a:ext cx="1953417" cy="3135528"/>
            <a:chOff x="4401264" y="1418137"/>
            <a:chExt cx="1953417" cy="3135528"/>
          </a:xfrm>
        </p:grpSpPr>
        <p:cxnSp>
          <p:nvCxnSpPr>
            <p:cNvPr id="3708" name="Connector: Elbow 3707">
              <a:extLst>
                <a:ext uri="{FF2B5EF4-FFF2-40B4-BE49-F238E27FC236}">
                  <a16:creationId xmlns:a16="http://schemas.microsoft.com/office/drawing/2014/main" id="{E38BE9E1-EF60-C04F-70FE-CEE1BEC7B144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 flipV="1">
              <a:off x="4401264" y="1418137"/>
              <a:ext cx="705822" cy="3135528"/>
            </a:xfrm>
            <a:prstGeom prst="bentConnector4">
              <a:avLst>
                <a:gd name="adj1" fmla="val -256080"/>
                <a:gd name="adj2" fmla="val 10005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256A02D-3A9C-7CD1-C7B2-73E9D5A18202}"/>
                </a:ext>
              </a:extLst>
            </p:cNvPr>
            <p:cNvSpPr txBox="1"/>
            <p:nvPr/>
          </p:nvSpPr>
          <p:spPr>
            <a:xfrm>
              <a:off x="5271139" y="4228066"/>
              <a:ext cx="10835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Không</a:t>
              </a:r>
              <a:endParaRPr lang="vi-VN" sz="1000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C8DE17-D4E7-1191-639F-A9FC1D82A892}"/>
              </a:ext>
            </a:extLst>
          </p:cNvPr>
          <p:cNvGrpSpPr/>
          <p:nvPr/>
        </p:nvGrpSpPr>
        <p:grpSpPr>
          <a:xfrm>
            <a:off x="5592525" y="-245507"/>
            <a:ext cx="3414221" cy="1269077"/>
            <a:chOff x="5592525" y="-245507"/>
            <a:chExt cx="3414221" cy="12690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61AAF5-1638-897A-1ECB-6AEE5B7D9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332DBF-07A6-40AE-BE85-A3B5EB90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8006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0" grpId="0" animBg="1"/>
      <p:bldP spid="3701" grpId="0"/>
      <p:bldP spid="3702" grpId="0"/>
      <p:bldP spid="370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9E0B-3D14-F7DD-877F-3A3C0BE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map</a:t>
            </a:r>
            <a:endParaRPr lang="vi-VN" dirty="0"/>
          </a:p>
        </p:txBody>
      </p:sp>
      <p:pic>
        <p:nvPicPr>
          <p:cNvPr id="7" name="Graphic 6" descr="Door Open outline">
            <a:extLst>
              <a:ext uri="{FF2B5EF4-FFF2-40B4-BE49-F238E27FC236}">
                <a16:creationId xmlns:a16="http://schemas.microsoft.com/office/drawing/2014/main" id="{79ECA437-BB2A-DDB9-4259-434F1C63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718" y="1370487"/>
            <a:ext cx="708345" cy="70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FC027C-AC26-6B16-7AA4-8C190E3BA159}"/>
              </a:ext>
            </a:extLst>
          </p:cNvPr>
          <p:cNvSpPr txBox="1"/>
          <p:nvPr/>
        </p:nvSpPr>
        <p:spPr>
          <a:xfrm>
            <a:off x="2214563" y="1370487"/>
            <a:ext cx="392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Space Grotesk" panose="020B0604020202020204" charset="-93"/>
                <a:cs typeface="Space Grotesk" panose="020B0604020202020204" charset="-93"/>
              </a:rPr>
              <a:t>Key in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là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các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giá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trị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byte offset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của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dòng</a:t>
            </a:r>
            <a:endParaRPr lang="en-US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  <a:p>
            <a:r>
              <a:rPr lang="en-US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Val in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Là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vector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biểu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diễn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tọa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độ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một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endParaRPr lang="vi-VN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DB15F2-A365-81F8-FBF0-8FB689FFA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762" y="687765"/>
            <a:ext cx="2691714" cy="1205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47211F-E482-6C09-7BDD-D10A742E66C0}"/>
              </a:ext>
            </a:extLst>
          </p:cNvPr>
          <p:cNvSpPr/>
          <p:nvPr/>
        </p:nvSpPr>
        <p:spPr>
          <a:xfrm>
            <a:off x="6065807" y="699227"/>
            <a:ext cx="2523294" cy="170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05DE133-D1E2-C0DB-9577-17884262BB48}"/>
              </a:ext>
            </a:extLst>
          </p:cNvPr>
          <p:cNvSpPr/>
          <p:nvPr/>
        </p:nvSpPr>
        <p:spPr>
          <a:xfrm>
            <a:off x="5476669" y="699227"/>
            <a:ext cx="430762" cy="14382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152FBF-F578-30FB-40D6-1B1AB45AFAEB}"/>
              </a:ext>
            </a:extLst>
          </p:cNvPr>
          <p:cNvSpPr txBox="1"/>
          <p:nvPr/>
        </p:nvSpPr>
        <p:spPr>
          <a:xfrm>
            <a:off x="4691480" y="586474"/>
            <a:ext cx="77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Val in</a:t>
            </a:r>
            <a:endParaRPr lang="vi-VN" sz="1800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8B1554-F0F6-CB77-5E08-49A1FD06C019}"/>
              </a:ext>
            </a:extLst>
          </p:cNvPr>
          <p:cNvGrpSpPr/>
          <p:nvPr/>
        </p:nvGrpSpPr>
        <p:grpSpPr>
          <a:xfrm>
            <a:off x="1315325" y="3856863"/>
            <a:ext cx="5329315" cy="708345"/>
            <a:chOff x="1315325" y="3856863"/>
            <a:chExt cx="5329315" cy="708345"/>
          </a:xfrm>
        </p:grpSpPr>
        <p:pic>
          <p:nvPicPr>
            <p:cNvPr id="5" name="Graphic 4" descr="Door Closed with solid fill">
              <a:extLst>
                <a:ext uri="{FF2B5EF4-FFF2-40B4-BE49-F238E27FC236}">
                  <a16:creationId xmlns:a16="http://schemas.microsoft.com/office/drawing/2014/main" id="{A5DFABEA-3207-C7DD-2FD6-0F52810B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5325" y="3856863"/>
              <a:ext cx="708345" cy="70834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7A90F6-F952-86ED-C88E-64E2070C0997}"/>
                </a:ext>
              </a:extLst>
            </p:cNvPr>
            <p:cNvSpPr txBox="1"/>
            <p:nvPr/>
          </p:nvSpPr>
          <p:spPr>
            <a:xfrm>
              <a:off x="2214563" y="4019925"/>
              <a:ext cx="44300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Space Grotesk" panose="020B0604020202020204" charset="-93"/>
                  <a:cs typeface="Space Grotesk" panose="020B0604020202020204" charset="-93"/>
                </a:rPr>
                <a:t>Key int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: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Là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tâm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gần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nhất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(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chỉ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số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tâm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)</a:t>
              </a:r>
            </a:p>
            <a:p>
              <a:r>
                <a:rPr lang="en-US" dirty="0">
                  <a:solidFill>
                    <a:srgbClr val="FFFF00"/>
                  </a:solidFill>
                  <a:latin typeface="Space Grotesk" panose="020B0604020202020204" charset="-93"/>
                  <a:cs typeface="Space Grotesk" panose="020B0604020202020204" charset="-93"/>
                </a:rPr>
                <a:t>Val int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: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Là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vector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biểu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diễn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tọa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độ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điểm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(</a:t>
              </a:r>
              <a:r>
                <a:rPr lang="en-US" dirty="0">
                  <a:solidFill>
                    <a:srgbClr val="00B050"/>
                  </a:solidFill>
                  <a:latin typeface="Space Grotesk" panose="020B0604020202020204" charset="-93"/>
                  <a:cs typeface="Space Grotesk" panose="020B0604020202020204" charset="-93"/>
                </a:rPr>
                <a:t>Key int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)  </a:t>
              </a:r>
              <a:endPara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A77FB1-4996-FE3A-8DF0-23FF6A499C75}"/>
              </a:ext>
            </a:extLst>
          </p:cNvPr>
          <p:cNvGrpSpPr/>
          <p:nvPr/>
        </p:nvGrpSpPr>
        <p:grpSpPr>
          <a:xfrm>
            <a:off x="1212297" y="2531641"/>
            <a:ext cx="5191174" cy="914400"/>
            <a:chOff x="1212297" y="2531641"/>
            <a:chExt cx="5191174" cy="914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4CD2A2-6526-08EF-8A34-92004DFB23F9}"/>
                </a:ext>
              </a:extLst>
            </p:cNvPr>
            <p:cNvSpPr txBox="1"/>
            <p:nvPr/>
          </p:nvSpPr>
          <p:spPr>
            <a:xfrm>
              <a:off x="2136744" y="2774270"/>
              <a:ext cx="4266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Tính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khoảng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cách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tới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các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trọng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tâm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hiện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tại</a:t>
              </a:r>
              <a:endPara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Chuyển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về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cụm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có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tâm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gần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nhất</a:t>
              </a:r>
              <a:endPara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  <p:pic>
          <p:nvPicPr>
            <p:cNvPr id="19" name="Graphic 18" descr="Processor outline">
              <a:extLst>
                <a:ext uri="{FF2B5EF4-FFF2-40B4-BE49-F238E27FC236}">
                  <a16:creationId xmlns:a16="http://schemas.microsoft.com/office/drawing/2014/main" id="{C4A3DF59-0F0C-473C-F109-738A7406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12297" y="2531641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66839A1-66E9-F10B-FFCD-B130314B6B38}"/>
              </a:ext>
            </a:extLst>
          </p:cNvPr>
          <p:cNvSpPr/>
          <p:nvPr/>
        </p:nvSpPr>
        <p:spPr>
          <a:xfrm>
            <a:off x="6983712" y="2345993"/>
            <a:ext cx="115315" cy="13488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557B77-81DA-F0DF-5AD9-2F31E02EC2E7}"/>
              </a:ext>
            </a:extLst>
          </p:cNvPr>
          <p:cNvSpPr/>
          <p:nvPr/>
        </p:nvSpPr>
        <p:spPr>
          <a:xfrm>
            <a:off x="7401619" y="2571750"/>
            <a:ext cx="115315" cy="134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2BEE94-81C3-50F3-E95F-E550978BFA7A}"/>
              </a:ext>
            </a:extLst>
          </p:cNvPr>
          <p:cNvSpPr/>
          <p:nvPr/>
        </p:nvSpPr>
        <p:spPr>
          <a:xfrm>
            <a:off x="7429983" y="2795594"/>
            <a:ext cx="86952" cy="885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BE7A8BC-AFD0-1D81-6190-4FDE4F22B45E}"/>
              </a:ext>
            </a:extLst>
          </p:cNvPr>
          <p:cNvSpPr/>
          <p:nvPr/>
        </p:nvSpPr>
        <p:spPr>
          <a:xfrm>
            <a:off x="7935618" y="2988841"/>
            <a:ext cx="115315" cy="13488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3A0A93-6627-8916-EB40-965A1AEA8D1D}"/>
              </a:ext>
            </a:extLst>
          </p:cNvPr>
          <p:cNvSpPr/>
          <p:nvPr/>
        </p:nvSpPr>
        <p:spPr>
          <a:xfrm>
            <a:off x="6966020" y="3162413"/>
            <a:ext cx="115315" cy="134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38831B-3E70-68B7-026E-FFC7B9B5908C}"/>
              </a:ext>
            </a:extLst>
          </p:cNvPr>
          <p:cNvSpPr/>
          <p:nvPr/>
        </p:nvSpPr>
        <p:spPr>
          <a:xfrm>
            <a:off x="7429983" y="2795594"/>
            <a:ext cx="86952" cy="885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956388-1CDA-0152-C27B-D52D77B07D64}"/>
              </a:ext>
            </a:extLst>
          </p:cNvPr>
          <p:cNvSpPr txBox="1"/>
          <p:nvPr/>
        </p:nvSpPr>
        <p:spPr>
          <a:xfrm>
            <a:off x="2136745" y="4604000"/>
            <a:ext cx="357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Space Grotesk" panose="020B0604020202020204" charset="-93"/>
                <a:cs typeface="Space Grotesk" panose="020B0604020202020204" charset="-93"/>
              </a:rPr>
              <a:t>&lt;3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, </a:t>
            </a:r>
            <a:r>
              <a:rPr lang="en-US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[0,0,0,844828,0,6667,0,324781]&gt;</a:t>
            </a:r>
            <a:endParaRPr lang="vi-VN" dirty="0">
              <a:solidFill>
                <a:srgbClr val="FFFF00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CE016-A96B-D3EA-2547-7B0E0913CCD0}"/>
              </a:ext>
            </a:extLst>
          </p:cNvPr>
          <p:cNvGrpSpPr/>
          <p:nvPr/>
        </p:nvGrpSpPr>
        <p:grpSpPr>
          <a:xfrm>
            <a:off x="-494814" y="-673617"/>
            <a:ext cx="3414221" cy="1269077"/>
            <a:chOff x="5592525" y="-245507"/>
            <a:chExt cx="3414221" cy="12690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A1FF3C-FFDE-2BF6-0F42-1684B1D4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333CC1-5838-861F-0801-5E6C1B4EA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48C167-5411-1D53-BA49-7C4EDE6B79A2}"/>
              </a:ext>
            </a:extLst>
          </p:cNvPr>
          <p:cNvGrpSpPr/>
          <p:nvPr/>
        </p:nvGrpSpPr>
        <p:grpSpPr>
          <a:xfrm>
            <a:off x="7675968" y="4286060"/>
            <a:ext cx="3414221" cy="1269077"/>
            <a:chOff x="5592525" y="-245507"/>
            <a:chExt cx="3414221" cy="12690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701415-E159-6BAA-55DB-7680C9733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47B286-1A29-A846-51C8-FE70CC384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39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20" grpId="0" animBg="1"/>
      <p:bldP spid="21" grpId="0" animBg="1"/>
      <p:bldP spid="25" grpId="0" animBg="1"/>
      <p:bldP spid="26" grpId="0" animBg="1"/>
      <p:bldP spid="27" grpId="0" animBg="1"/>
      <p:bldP spid="29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9E0B-3D14-F7DD-877F-3A3C0BE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Reduce</a:t>
            </a:r>
            <a:endParaRPr lang="vi-V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4951CE-1F0B-9694-E1C4-C6D702AA12B3}"/>
              </a:ext>
            </a:extLst>
          </p:cNvPr>
          <p:cNvGrpSpPr/>
          <p:nvPr/>
        </p:nvGrpSpPr>
        <p:grpSpPr>
          <a:xfrm>
            <a:off x="870915" y="1364511"/>
            <a:ext cx="6468295" cy="2530617"/>
            <a:chOff x="5592525" y="-245507"/>
            <a:chExt cx="3414221" cy="12690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981FDF-8175-890C-EBEE-5271D4D5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953A79-DFF4-13C1-D54F-68D47FC7C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7878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9E0B-3D14-F7DD-877F-3A3C0BE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&amp; Combiner</a:t>
            </a:r>
            <a:endParaRPr lang="vi-VN" dirty="0"/>
          </a:p>
        </p:txBody>
      </p:sp>
      <p:pic>
        <p:nvPicPr>
          <p:cNvPr id="7" name="Graphic 6" descr="Door Open outline">
            <a:extLst>
              <a:ext uri="{FF2B5EF4-FFF2-40B4-BE49-F238E27FC236}">
                <a16:creationId xmlns:a16="http://schemas.microsoft.com/office/drawing/2014/main" id="{79ECA437-BB2A-DDB9-4259-434F1C63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152" y="1965919"/>
            <a:ext cx="708345" cy="708345"/>
          </a:xfrm>
          <a:prstGeom prst="rect">
            <a:avLst/>
          </a:prstGeom>
        </p:spPr>
      </p:pic>
      <p:pic>
        <p:nvPicPr>
          <p:cNvPr id="5" name="Graphic 4" descr="Door Closed with solid fill">
            <a:extLst>
              <a:ext uri="{FF2B5EF4-FFF2-40B4-BE49-F238E27FC236}">
                <a16:creationId xmlns:a16="http://schemas.microsoft.com/office/drawing/2014/main" id="{A5DFABEA-3207-C7DD-2FD6-0F52810B9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6985" y="1965919"/>
            <a:ext cx="708345" cy="7083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7A90F6-F952-86ED-C88E-64E2070C0997}"/>
              </a:ext>
            </a:extLst>
          </p:cNvPr>
          <p:cNvSpPr txBox="1"/>
          <p:nvPr/>
        </p:nvSpPr>
        <p:spPr>
          <a:xfrm>
            <a:off x="6505610" y="2925846"/>
            <a:ext cx="2359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Space Grotesk" panose="020B0604020202020204" charset="-93"/>
                <a:cs typeface="Space Grotesk" panose="020B0604020202020204" charset="-93"/>
              </a:rPr>
              <a:t>Key int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Chỉ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số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tâm</a:t>
            </a:r>
            <a:endParaRPr lang="en-US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  <a:p>
            <a:r>
              <a:rPr lang="en-US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List(Val int):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Danh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sách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các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có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cùng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>
                <a:solidFill>
                  <a:srgbClr val="00B050"/>
                </a:solidFill>
                <a:latin typeface="Space Grotesk" panose="020B0604020202020204" charset="-93"/>
                <a:cs typeface="Space Grotesk" panose="020B0604020202020204" charset="-93"/>
              </a:rPr>
              <a:t>key int  </a:t>
            </a:r>
            <a:endParaRPr lang="vi-VN" dirty="0">
              <a:solidFill>
                <a:srgbClr val="00B050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4CD2A2-6526-08EF-8A34-92004DFB23F9}"/>
              </a:ext>
            </a:extLst>
          </p:cNvPr>
          <p:cNvSpPr txBox="1"/>
          <p:nvPr/>
        </p:nvSpPr>
        <p:spPr>
          <a:xfrm>
            <a:off x="2766060" y="2940975"/>
            <a:ext cx="3929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Kết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quả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hàm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map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trộn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lại</a:t>
            </a:r>
            <a:endParaRPr lang="en-US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Các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cặp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có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cùng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>
                <a:solidFill>
                  <a:srgbClr val="00B050"/>
                </a:solidFill>
                <a:latin typeface="Space Grotesk" panose="020B0604020202020204" charset="-93"/>
                <a:cs typeface="Space Grotesk" panose="020B0604020202020204" charset="-93"/>
              </a:rPr>
              <a:t>Key int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gom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một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nhóm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endParaRPr lang="vi-VN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pic>
        <p:nvPicPr>
          <p:cNvPr id="19" name="Graphic 18" descr="Processor outline">
            <a:extLst>
              <a:ext uri="{FF2B5EF4-FFF2-40B4-BE49-F238E27FC236}">
                <a16:creationId xmlns:a16="http://schemas.microsoft.com/office/drawing/2014/main" id="{C4A3DF59-0F0C-473C-F109-738A74064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1217" y="1857558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39EE5F-57AA-5978-E752-EB3A6E8C2050}"/>
              </a:ext>
            </a:extLst>
          </p:cNvPr>
          <p:cNvSpPr txBox="1"/>
          <p:nvPr/>
        </p:nvSpPr>
        <p:spPr>
          <a:xfrm>
            <a:off x="927442" y="2633198"/>
            <a:ext cx="1473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Space Grotesk" panose="020B0604020202020204" charset="-93"/>
                <a:cs typeface="Space Grotesk" panose="020B0604020202020204" charset="-93"/>
              </a:rPr>
              <a:t>Map output</a:t>
            </a:r>
            <a:endParaRPr lang="vi-VN" dirty="0">
              <a:solidFill>
                <a:schemeClr val="accent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B37A-75DF-C8BF-F277-02FC395FC948}"/>
              </a:ext>
            </a:extLst>
          </p:cNvPr>
          <p:cNvGrpSpPr/>
          <p:nvPr/>
        </p:nvGrpSpPr>
        <p:grpSpPr>
          <a:xfrm>
            <a:off x="175573" y="3694768"/>
            <a:ext cx="3414221" cy="1269077"/>
            <a:chOff x="5592525" y="-245507"/>
            <a:chExt cx="3414221" cy="12690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43799A-7077-3B86-9244-E0086BEF1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90AB02-3286-BCE8-D1E2-03858C1C1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53417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160F4DDD-21B1-5C6D-CDAE-9DC33E778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100" y="4380280"/>
            <a:ext cx="3808500" cy="442200"/>
          </a:xfrm>
        </p:spPr>
        <p:txBody>
          <a:bodyPr/>
          <a:lstStyle/>
          <a:p>
            <a:pPr algn="ctr"/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endParaRPr lang="vi-VN" dirty="0"/>
          </a:p>
        </p:txBody>
      </p:sp>
      <p:pic>
        <p:nvPicPr>
          <p:cNvPr id="11" name="Picture 10" descr="A picture containing building, engineering, indoor, steel&#10;&#10;Description automatically generated">
            <a:extLst>
              <a:ext uri="{FF2B5EF4-FFF2-40B4-BE49-F238E27FC236}">
                <a16:creationId xmlns:a16="http://schemas.microsoft.com/office/drawing/2014/main" id="{1B5AE915-407C-AF70-CA23-CED1C7DD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31" y="321020"/>
            <a:ext cx="5816398" cy="38771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9E0B-3D14-F7DD-877F-3A3C0BE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Reduce</a:t>
            </a:r>
            <a:endParaRPr lang="vi-VN" dirty="0"/>
          </a:p>
        </p:txBody>
      </p:sp>
      <p:pic>
        <p:nvPicPr>
          <p:cNvPr id="7" name="Graphic 6" descr="Door Open outline">
            <a:extLst>
              <a:ext uri="{FF2B5EF4-FFF2-40B4-BE49-F238E27FC236}">
                <a16:creationId xmlns:a16="http://schemas.microsoft.com/office/drawing/2014/main" id="{79ECA437-BB2A-DDB9-4259-434F1C63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718" y="1370487"/>
            <a:ext cx="708345" cy="70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FC027C-AC26-6B16-7AA4-8C190E3BA159}"/>
              </a:ext>
            </a:extLst>
          </p:cNvPr>
          <p:cNvSpPr txBox="1"/>
          <p:nvPr/>
        </p:nvSpPr>
        <p:spPr>
          <a:xfrm>
            <a:off x="2214563" y="1370487"/>
            <a:ext cx="3929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Space Grotesk" panose="020B0604020202020204" charset="-93"/>
                <a:cs typeface="Space Grotesk" panose="020B0604020202020204" charset="-93"/>
              </a:rPr>
              <a:t>Key in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chuyển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từ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hàm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map</a:t>
            </a:r>
          </a:p>
          <a:p>
            <a:r>
              <a:rPr lang="en-US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List(</a:t>
            </a:r>
            <a:r>
              <a:rPr lang="en-US" dirty="0" err="1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Valint</a:t>
            </a:r>
            <a:r>
              <a:rPr lang="en-US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)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Là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list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danh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sách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các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về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cụm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thứ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Space Grotesk" panose="020B0604020202020204" charset="-93"/>
                <a:cs typeface="Space Grotesk" panose="020B0604020202020204" charset="-93"/>
              </a:rPr>
              <a:t>KeyInt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endParaRPr lang="vi-VN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DB15F2-A365-81F8-FBF0-8FB689FFA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18" y="593152"/>
            <a:ext cx="2691714" cy="1205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47211F-E482-6C09-7BDD-D10A742E66C0}"/>
              </a:ext>
            </a:extLst>
          </p:cNvPr>
          <p:cNvSpPr/>
          <p:nvPr/>
        </p:nvSpPr>
        <p:spPr>
          <a:xfrm>
            <a:off x="6015318" y="587329"/>
            <a:ext cx="2523294" cy="465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05DE133-D1E2-C0DB-9577-17884262BB48}"/>
              </a:ext>
            </a:extLst>
          </p:cNvPr>
          <p:cNvSpPr/>
          <p:nvPr/>
        </p:nvSpPr>
        <p:spPr>
          <a:xfrm>
            <a:off x="5476669" y="699227"/>
            <a:ext cx="430762" cy="14382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152FBF-F578-30FB-40D6-1B1AB45AFAEB}"/>
              </a:ext>
            </a:extLst>
          </p:cNvPr>
          <p:cNvSpPr txBox="1"/>
          <p:nvPr/>
        </p:nvSpPr>
        <p:spPr>
          <a:xfrm>
            <a:off x="3991900" y="539808"/>
            <a:ext cx="14847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Vd</a:t>
            </a:r>
            <a:r>
              <a:rPr lang="en-US" sz="105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: </a:t>
            </a:r>
            <a:r>
              <a:rPr lang="en-US" sz="105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Các</a:t>
            </a:r>
            <a:r>
              <a:rPr lang="en-US" sz="105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điểm</a:t>
            </a:r>
            <a:r>
              <a:rPr lang="en-US" sz="105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thuộc</a:t>
            </a:r>
            <a:r>
              <a:rPr lang="en-US" sz="105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một</a:t>
            </a:r>
            <a:r>
              <a:rPr lang="en-US" sz="105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cụm</a:t>
            </a:r>
            <a:endParaRPr lang="vi-VN" sz="1050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8B1554-F0F6-CB77-5E08-49A1FD06C019}"/>
              </a:ext>
            </a:extLst>
          </p:cNvPr>
          <p:cNvGrpSpPr/>
          <p:nvPr/>
        </p:nvGrpSpPr>
        <p:grpSpPr>
          <a:xfrm>
            <a:off x="1315325" y="3856863"/>
            <a:ext cx="5382655" cy="709142"/>
            <a:chOff x="1315325" y="3856863"/>
            <a:chExt cx="5382655" cy="709142"/>
          </a:xfrm>
        </p:grpSpPr>
        <p:pic>
          <p:nvPicPr>
            <p:cNvPr id="5" name="Graphic 4" descr="Door Closed with solid fill">
              <a:extLst>
                <a:ext uri="{FF2B5EF4-FFF2-40B4-BE49-F238E27FC236}">
                  <a16:creationId xmlns:a16="http://schemas.microsoft.com/office/drawing/2014/main" id="{A5DFABEA-3207-C7DD-2FD6-0F52810B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5325" y="3856863"/>
              <a:ext cx="708345" cy="70834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7A90F6-F952-86ED-C88E-64E2070C0997}"/>
                </a:ext>
              </a:extLst>
            </p:cNvPr>
            <p:cNvSpPr txBox="1"/>
            <p:nvPr/>
          </p:nvSpPr>
          <p:spPr>
            <a:xfrm>
              <a:off x="2136745" y="4042785"/>
              <a:ext cx="4561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Space Grotesk" panose="020B0604020202020204" charset="-93"/>
                  <a:cs typeface="Space Grotesk" panose="020B0604020202020204" charset="-93"/>
                </a:rPr>
                <a:t>Key Out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: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Chỉ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số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tâm</a:t>
              </a:r>
              <a:endPara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  <a:p>
              <a:r>
                <a:rPr lang="en-US" dirty="0">
                  <a:solidFill>
                    <a:srgbClr val="FFFF00"/>
                  </a:solidFill>
                  <a:latin typeface="Space Grotesk" panose="020B0604020202020204" charset="-93"/>
                  <a:cs typeface="Space Grotesk" panose="020B0604020202020204" charset="-93"/>
                </a:rPr>
                <a:t>Val Out: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Là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vector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biểu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diễn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tọa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độ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tâm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(</a:t>
              </a:r>
              <a:r>
                <a:rPr lang="en-US" dirty="0">
                  <a:solidFill>
                    <a:srgbClr val="00B050"/>
                  </a:solidFill>
                  <a:latin typeface="Space Grotesk" panose="020B0604020202020204" charset="-93"/>
                  <a:cs typeface="Space Grotesk" panose="020B0604020202020204" charset="-93"/>
                </a:rPr>
                <a:t>Key out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)  </a:t>
              </a:r>
              <a:endPara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A77FB1-4996-FE3A-8DF0-23FF6A499C75}"/>
              </a:ext>
            </a:extLst>
          </p:cNvPr>
          <p:cNvGrpSpPr/>
          <p:nvPr/>
        </p:nvGrpSpPr>
        <p:grpSpPr>
          <a:xfrm>
            <a:off x="1212297" y="2531641"/>
            <a:ext cx="4853510" cy="914400"/>
            <a:chOff x="1212297" y="2531641"/>
            <a:chExt cx="4853510" cy="914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4CD2A2-6526-08EF-8A34-92004DFB23F9}"/>
                </a:ext>
              </a:extLst>
            </p:cNvPr>
            <p:cNvSpPr txBox="1"/>
            <p:nvPr/>
          </p:nvSpPr>
          <p:spPr>
            <a:xfrm>
              <a:off x="2136745" y="2706636"/>
              <a:ext cx="39290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Tính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trung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bình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cộng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tất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cả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các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điểm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cùng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một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cụm</a:t>
              </a:r>
              <a:endPara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Cập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nhật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lại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trọng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tâm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cụm</a:t>
              </a:r>
              <a:r>
                <a:rPr lang="en-US" dirty="0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đó</a:t>
              </a:r>
              <a:endPara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  <p:pic>
          <p:nvPicPr>
            <p:cNvPr id="19" name="Graphic 18" descr="Processor outline">
              <a:extLst>
                <a:ext uri="{FF2B5EF4-FFF2-40B4-BE49-F238E27FC236}">
                  <a16:creationId xmlns:a16="http://schemas.microsoft.com/office/drawing/2014/main" id="{C4A3DF59-0F0C-473C-F109-738A7406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12297" y="2531641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956388-1CDA-0152-C27B-D52D77B07D64}"/>
              </a:ext>
            </a:extLst>
          </p:cNvPr>
          <p:cNvSpPr txBox="1"/>
          <p:nvPr/>
        </p:nvSpPr>
        <p:spPr>
          <a:xfrm>
            <a:off x="2136745" y="4604000"/>
            <a:ext cx="357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Space Grotesk" panose="020B0604020202020204" charset="-93"/>
                <a:cs typeface="Space Grotesk" panose="020B0604020202020204" charset="-93"/>
              </a:rPr>
              <a:t>&lt;3</a:t>
            </a:r>
            <a:r>
              <a:rPr lang="en-US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, </a:t>
            </a:r>
            <a:r>
              <a:rPr lang="en-US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[0,0,0,844828,0,6667,0,324781]&gt;</a:t>
            </a:r>
            <a:endParaRPr lang="vi-VN" dirty="0">
              <a:solidFill>
                <a:srgbClr val="FFFF00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44DFA4-78FE-6B30-8475-4B329ED4D954}"/>
              </a:ext>
            </a:extLst>
          </p:cNvPr>
          <p:cNvSpPr/>
          <p:nvPr/>
        </p:nvSpPr>
        <p:spPr>
          <a:xfrm>
            <a:off x="6454140" y="2644140"/>
            <a:ext cx="167640" cy="1588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47E06EE-200F-EDBC-C667-56D67CEA7669}"/>
              </a:ext>
            </a:extLst>
          </p:cNvPr>
          <p:cNvSpPr/>
          <p:nvPr/>
        </p:nvSpPr>
        <p:spPr>
          <a:xfrm>
            <a:off x="7101294" y="3286481"/>
            <a:ext cx="167640" cy="1588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7DCDA2-90D5-441E-ABB0-B87299CAFE64}"/>
              </a:ext>
            </a:extLst>
          </p:cNvPr>
          <p:cNvSpPr/>
          <p:nvPr/>
        </p:nvSpPr>
        <p:spPr>
          <a:xfrm>
            <a:off x="7627620" y="2531641"/>
            <a:ext cx="167640" cy="1588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0FBCBF-1C33-8642-32DA-70B40BCDD26F}"/>
              </a:ext>
            </a:extLst>
          </p:cNvPr>
          <p:cNvSpPr/>
          <p:nvPr/>
        </p:nvSpPr>
        <p:spPr>
          <a:xfrm>
            <a:off x="7025094" y="2353500"/>
            <a:ext cx="167640" cy="1588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39C63EF-B1E5-E6B1-5ABF-89503FD10B29}"/>
              </a:ext>
            </a:extLst>
          </p:cNvPr>
          <p:cNvSpPr/>
          <p:nvPr/>
        </p:nvSpPr>
        <p:spPr>
          <a:xfrm>
            <a:off x="7614979" y="3145806"/>
            <a:ext cx="167640" cy="1588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44134DA-0EF3-8837-2FE0-55A8216F9BE7}"/>
              </a:ext>
            </a:extLst>
          </p:cNvPr>
          <p:cNvSpPr/>
          <p:nvPr/>
        </p:nvSpPr>
        <p:spPr>
          <a:xfrm>
            <a:off x="7029728" y="2830022"/>
            <a:ext cx="167640" cy="1588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900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73DE10C-81F1-9160-EE04-4B15484FA959}"/>
              </a:ext>
            </a:extLst>
          </p:cNvPr>
          <p:cNvSpPr/>
          <p:nvPr/>
        </p:nvSpPr>
        <p:spPr>
          <a:xfrm>
            <a:off x="7178000" y="514954"/>
            <a:ext cx="1152144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Bắt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đầu</a:t>
            </a:r>
            <a:endParaRPr lang="vi-VN" sz="12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92BA95-247C-C769-FC5E-483FEB271AD4}"/>
              </a:ext>
            </a:extLst>
          </p:cNvPr>
          <p:cNvSpPr/>
          <p:nvPr/>
        </p:nvSpPr>
        <p:spPr>
          <a:xfrm>
            <a:off x="4667990" y="594202"/>
            <a:ext cx="1414272" cy="4632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Khởi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tạo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các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trọng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tâm</a:t>
            </a:r>
            <a:endParaRPr lang="vi-VN" sz="1200" dirty="0">
              <a:solidFill>
                <a:schemeClr val="tx1"/>
              </a:solidFill>
            </a:endParaRP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D00736EB-0116-D19D-22E8-E11A3FD8D5E7}"/>
              </a:ext>
            </a:extLst>
          </p:cNvPr>
          <p:cNvSpPr/>
          <p:nvPr/>
        </p:nvSpPr>
        <p:spPr>
          <a:xfrm>
            <a:off x="4503398" y="2478199"/>
            <a:ext cx="1743456" cy="897632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Xét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hết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tất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cả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các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điểm</a:t>
            </a:r>
            <a:endParaRPr lang="vi-VN" sz="12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B94863-A1A5-25B0-C087-216FFA86C1FC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flipH="1">
            <a:off x="6082262" y="825850"/>
            <a:ext cx="10957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9" name="Group 3758">
            <a:extLst>
              <a:ext uri="{FF2B5EF4-FFF2-40B4-BE49-F238E27FC236}">
                <a16:creationId xmlns:a16="http://schemas.microsoft.com/office/drawing/2014/main" id="{2667C402-855B-9D94-B7AA-F55008A12E4D}"/>
              </a:ext>
            </a:extLst>
          </p:cNvPr>
          <p:cNvGrpSpPr/>
          <p:nvPr/>
        </p:nvGrpSpPr>
        <p:grpSpPr>
          <a:xfrm>
            <a:off x="2197653" y="3755686"/>
            <a:ext cx="2305745" cy="897632"/>
            <a:chOff x="2197653" y="3755686"/>
            <a:chExt cx="2305745" cy="897632"/>
          </a:xfrm>
        </p:grpSpPr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4D9FE0CD-088C-A717-9D9D-74103ABB70AC}"/>
                </a:ext>
              </a:extLst>
            </p:cNvPr>
            <p:cNvSpPr/>
            <p:nvPr/>
          </p:nvSpPr>
          <p:spPr>
            <a:xfrm>
              <a:off x="2197653" y="3755686"/>
              <a:ext cx="1743456" cy="897632"/>
            </a:xfrm>
            <a:prstGeom prst="flowChartDecisi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Xét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hội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tụ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trọng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tâm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DB5352-3F83-2927-CEEC-01BAB65DB0EC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>
              <a:off x="3941109" y="4204502"/>
              <a:ext cx="56228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58" name="Straight Arrow Connector 3657">
            <a:extLst>
              <a:ext uri="{FF2B5EF4-FFF2-40B4-BE49-F238E27FC236}">
                <a16:creationId xmlns:a16="http://schemas.microsoft.com/office/drawing/2014/main" id="{AC726EAB-2502-EC61-D5CA-6B13F7D3048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375126" y="1057498"/>
            <a:ext cx="0" cy="324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BA2315A5-BCD6-40FF-429E-AC71BA8CC297}"/>
              </a:ext>
            </a:extLst>
          </p:cNvPr>
          <p:cNvGrpSpPr/>
          <p:nvPr/>
        </p:nvGrpSpPr>
        <p:grpSpPr>
          <a:xfrm>
            <a:off x="4350998" y="1382132"/>
            <a:ext cx="2048256" cy="1096067"/>
            <a:chOff x="4350998" y="1382132"/>
            <a:chExt cx="2048256" cy="109606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2989AE5-02FB-A30D-9CD9-734EA4A8D52B}"/>
                </a:ext>
              </a:extLst>
            </p:cNvPr>
            <p:cNvSpPr/>
            <p:nvPr/>
          </p:nvSpPr>
          <p:spPr>
            <a:xfrm>
              <a:off x="4350998" y="1382132"/>
              <a:ext cx="2048256" cy="7680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Xét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một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điểm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tìm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trọng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tâm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gần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nhất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61" name="Straight Arrow Connector 3660">
              <a:extLst>
                <a:ext uri="{FF2B5EF4-FFF2-40B4-BE49-F238E27FC236}">
                  <a16:creationId xmlns:a16="http://schemas.microsoft.com/office/drawing/2014/main" id="{07B6B738-A903-8508-F83E-83AD1E720819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5375126" y="2150228"/>
              <a:ext cx="0" cy="3279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76" name="Connector: Elbow 3675">
            <a:extLst>
              <a:ext uri="{FF2B5EF4-FFF2-40B4-BE49-F238E27FC236}">
                <a16:creationId xmlns:a16="http://schemas.microsoft.com/office/drawing/2014/main" id="{E01B8D1A-44EB-4A86-8AE2-904431CC90F3}"/>
              </a:ext>
            </a:extLst>
          </p:cNvPr>
          <p:cNvCxnSpPr>
            <a:cxnSpLocks/>
            <a:stCxn id="12" idx="0"/>
            <a:endCxn id="9" idx="1"/>
          </p:cNvCxnSpPr>
          <p:nvPr/>
        </p:nvCxnSpPr>
        <p:spPr>
          <a:xfrm rot="5400000" flipH="1" flipV="1">
            <a:off x="2715436" y="2120125"/>
            <a:ext cx="1989506" cy="12816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7" name="Group 3756">
            <a:extLst>
              <a:ext uri="{FF2B5EF4-FFF2-40B4-BE49-F238E27FC236}">
                <a16:creationId xmlns:a16="http://schemas.microsoft.com/office/drawing/2014/main" id="{43169AE2-C83B-0C58-F8F6-B1FB30E24C9B}"/>
              </a:ext>
            </a:extLst>
          </p:cNvPr>
          <p:cNvGrpSpPr/>
          <p:nvPr/>
        </p:nvGrpSpPr>
        <p:grpSpPr>
          <a:xfrm>
            <a:off x="4503398" y="3370350"/>
            <a:ext cx="1743456" cy="1145048"/>
            <a:chOff x="4503398" y="3370350"/>
            <a:chExt cx="1743456" cy="114504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D467B0-C605-BD1E-8408-2333C075EEB9}"/>
                </a:ext>
              </a:extLst>
            </p:cNvPr>
            <p:cNvSpPr/>
            <p:nvPr/>
          </p:nvSpPr>
          <p:spPr>
            <a:xfrm>
              <a:off x="4503398" y="3893606"/>
              <a:ext cx="1743456" cy="62179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Tính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lại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các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trọng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tâm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747" name="Straight Arrow Connector 3746">
              <a:extLst>
                <a:ext uri="{FF2B5EF4-FFF2-40B4-BE49-F238E27FC236}">
                  <a16:creationId xmlns:a16="http://schemas.microsoft.com/office/drawing/2014/main" id="{F0C9718E-5625-8E74-4663-4D286A1E8F0E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5375126" y="3375831"/>
              <a:ext cx="0" cy="5177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2" name="TextBox 3751">
              <a:extLst>
                <a:ext uri="{FF2B5EF4-FFF2-40B4-BE49-F238E27FC236}">
                  <a16:creationId xmlns:a16="http://schemas.microsoft.com/office/drawing/2014/main" id="{A47DE080-8F0B-9B44-48DB-23EBAECF013E}"/>
                </a:ext>
              </a:extLst>
            </p:cNvPr>
            <p:cNvSpPr txBox="1"/>
            <p:nvPr/>
          </p:nvSpPr>
          <p:spPr>
            <a:xfrm>
              <a:off x="5350789" y="3370350"/>
              <a:ext cx="701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Có</a:t>
              </a:r>
              <a:endParaRPr lang="vi-VN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grpSp>
        <p:nvGrpSpPr>
          <p:cNvPr id="3758" name="Group 3757">
            <a:extLst>
              <a:ext uri="{FF2B5EF4-FFF2-40B4-BE49-F238E27FC236}">
                <a16:creationId xmlns:a16="http://schemas.microsoft.com/office/drawing/2014/main" id="{9EB5F8E6-F3C9-FA1B-FAD1-BA312182477E}"/>
              </a:ext>
            </a:extLst>
          </p:cNvPr>
          <p:cNvGrpSpPr/>
          <p:nvPr/>
        </p:nvGrpSpPr>
        <p:grpSpPr>
          <a:xfrm>
            <a:off x="6246854" y="1766180"/>
            <a:ext cx="1162834" cy="1160835"/>
            <a:chOff x="6246854" y="1766180"/>
            <a:chExt cx="1162834" cy="1160835"/>
          </a:xfrm>
        </p:grpSpPr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A5F4744A-DF6B-08D6-9C3B-DBBCD569E6E0}"/>
                </a:ext>
              </a:extLst>
            </p:cNvPr>
            <p:cNvCxnSpPr>
              <a:cxnSpLocks/>
              <a:stCxn id="11" idx="3"/>
              <a:endCxn id="9" idx="3"/>
            </p:cNvCxnSpPr>
            <p:nvPr/>
          </p:nvCxnSpPr>
          <p:spPr>
            <a:xfrm flipV="1">
              <a:off x="6246854" y="1766180"/>
              <a:ext cx="152400" cy="1160835"/>
            </a:xfrm>
            <a:prstGeom prst="bentConnector3">
              <a:avLst>
                <a:gd name="adj1" fmla="val 794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3" name="TextBox 3752">
              <a:extLst>
                <a:ext uri="{FF2B5EF4-FFF2-40B4-BE49-F238E27FC236}">
                  <a16:creationId xmlns:a16="http://schemas.microsoft.com/office/drawing/2014/main" id="{2BA3BD5A-3E54-F901-B3A8-4EC6A1426435}"/>
                </a:ext>
              </a:extLst>
            </p:cNvPr>
            <p:cNvSpPr txBox="1"/>
            <p:nvPr/>
          </p:nvSpPr>
          <p:spPr>
            <a:xfrm>
              <a:off x="6326146" y="2619238"/>
              <a:ext cx="1083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Không</a:t>
              </a:r>
              <a:endParaRPr lang="vi-VN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grpSp>
        <p:nvGrpSpPr>
          <p:cNvPr id="3760" name="Group 3759">
            <a:extLst>
              <a:ext uri="{FF2B5EF4-FFF2-40B4-BE49-F238E27FC236}">
                <a16:creationId xmlns:a16="http://schemas.microsoft.com/office/drawing/2014/main" id="{47550BA6-C4C0-849E-365D-17445BCF45AF}"/>
              </a:ext>
            </a:extLst>
          </p:cNvPr>
          <p:cNvGrpSpPr/>
          <p:nvPr/>
        </p:nvGrpSpPr>
        <p:grpSpPr>
          <a:xfrm>
            <a:off x="609600" y="1219815"/>
            <a:ext cx="1868417" cy="3011647"/>
            <a:chOff x="609600" y="1219815"/>
            <a:chExt cx="1868417" cy="30116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E251C2E-D77D-5FDD-F048-319054007B5B}"/>
                </a:ext>
              </a:extLst>
            </p:cNvPr>
            <p:cNvSpPr/>
            <p:nvPr/>
          </p:nvSpPr>
          <p:spPr>
            <a:xfrm>
              <a:off x="609600" y="2484210"/>
              <a:ext cx="1517897" cy="4632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Lưu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thông</a:t>
              </a:r>
              <a:r>
                <a:rPr lang="en-US" sz="1200" dirty="0">
                  <a:solidFill>
                    <a:schemeClr val="tx1"/>
                  </a:solidFill>
                </a:rPr>
                <a:t> tin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C17CE2-0454-8DFE-2693-872FD5217F72}"/>
                </a:ext>
              </a:extLst>
            </p:cNvPr>
            <p:cNvSpPr/>
            <p:nvPr/>
          </p:nvSpPr>
          <p:spPr>
            <a:xfrm>
              <a:off x="792476" y="1219815"/>
              <a:ext cx="1152144" cy="62179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Kết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thúc</a:t>
              </a:r>
              <a:endParaRPr lang="vi-V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F4B9F48-5EB9-8921-A0D3-DC8F2B33B47F}"/>
                </a:ext>
              </a:extLst>
            </p:cNvPr>
            <p:cNvCxnSpPr>
              <a:cxnSpLocks/>
              <a:stCxn id="13" idx="0"/>
              <a:endCxn id="14" idx="4"/>
            </p:cNvCxnSpPr>
            <p:nvPr/>
          </p:nvCxnSpPr>
          <p:spPr>
            <a:xfrm flipH="1" flipV="1">
              <a:off x="1368548" y="1841607"/>
              <a:ext cx="1" cy="6426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8" name="Connector: Elbow 3737">
              <a:extLst>
                <a:ext uri="{FF2B5EF4-FFF2-40B4-BE49-F238E27FC236}">
                  <a16:creationId xmlns:a16="http://schemas.microsoft.com/office/drawing/2014/main" id="{F236CA0F-0E95-444D-8724-9543BD48F10D}"/>
                </a:ext>
              </a:extLst>
            </p:cNvPr>
            <p:cNvCxnSpPr>
              <a:cxnSpLocks/>
              <a:stCxn id="12" idx="1"/>
              <a:endCxn id="13" idx="2"/>
            </p:cNvCxnSpPr>
            <p:nvPr/>
          </p:nvCxnSpPr>
          <p:spPr>
            <a:xfrm rot="10800000">
              <a:off x="1368549" y="2947506"/>
              <a:ext cx="829104" cy="125699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4" name="TextBox 3753">
              <a:extLst>
                <a:ext uri="{FF2B5EF4-FFF2-40B4-BE49-F238E27FC236}">
                  <a16:creationId xmlns:a16="http://schemas.microsoft.com/office/drawing/2014/main" id="{F9AF3C80-A89D-F6F9-6B22-B70C4B7E2841}"/>
                </a:ext>
              </a:extLst>
            </p:cNvPr>
            <p:cNvSpPr txBox="1"/>
            <p:nvPr/>
          </p:nvSpPr>
          <p:spPr>
            <a:xfrm>
              <a:off x="1776977" y="3923685"/>
              <a:ext cx="701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Space Grotesk" panose="020B0604020202020204" charset="-93"/>
                  <a:cs typeface="Space Grotesk" panose="020B0604020202020204" charset="-93"/>
                </a:rPr>
                <a:t>Có</a:t>
              </a:r>
              <a:endParaRPr lang="vi-VN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endParaRPr>
            </a:p>
          </p:txBody>
        </p:sp>
      </p:grpSp>
      <p:sp>
        <p:nvSpPr>
          <p:cNvPr id="3755" name="TextBox 3754">
            <a:extLst>
              <a:ext uri="{FF2B5EF4-FFF2-40B4-BE49-F238E27FC236}">
                <a16:creationId xmlns:a16="http://schemas.microsoft.com/office/drawing/2014/main" id="{BD5758AB-F1CB-5C0E-11AA-480A11D71B2C}"/>
              </a:ext>
            </a:extLst>
          </p:cNvPr>
          <p:cNvSpPr txBox="1"/>
          <p:nvPr/>
        </p:nvSpPr>
        <p:spPr>
          <a:xfrm>
            <a:off x="3054100" y="3377390"/>
            <a:ext cx="1083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Không</a:t>
            </a:r>
            <a:endParaRPr lang="vi-VN" b="1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101ADE-C1EC-818E-434E-A1345D327214}"/>
              </a:ext>
            </a:extLst>
          </p:cNvPr>
          <p:cNvSpPr/>
          <p:nvPr/>
        </p:nvSpPr>
        <p:spPr>
          <a:xfrm>
            <a:off x="2127497" y="3481351"/>
            <a:ext cx="1969522" cy="1446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8D54C44-33AB-E6F2-1B1B-4F1117A11C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3474312"/>
                  </p:ext>
                </p:extLst>
              </p:nvPr>
            </p:nvGraphicFramePr>
            <p:xfrm>
              <a:off x="2217398" y="3743947"/>
              <a:ext cx="2286000" cy="910572"/>
            </p:xfrm>
            <a:graphic>
              <a:graphicData uri="http://schemas.microsoft.com/office/powerpoint/2016/slidezoom">
                <pslz:sldZm>
                  <pslz:sldZmObj sldId="264" cId="0">
                    <pslz:zmPr id="{831675D2-E0B0-41A8-8546-90CD1F4CE5E3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91057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8D54C44-33AB-E6F2-1B1B-4F1117A11C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7398" y="3743947"/>
                <a:ext cx="2286000" cy="91057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12445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82687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/>
              <a:t>Điều kiện dừng &amp; Chất lượng thuật toán</a:t>
            </a:r>
            <a:endParaRPr sz="3200" b="1" dirty="0"/>
          </a:p>
        </p:txBody>
      </p:sp>
      <p:pic>
        <p:nvPicPr>
          <p:cNvPr id="3" name="Graphic 2" descr="Badge Cross outline">
            <a:extLst>
              <a:ext uri="{FF2B5EF4-FFF2-40B4-BE49-F238E27FC236}">
                <a16:creationId xmlns:a16="http://schemas.microsoft.com/office/drawing/2014/main" id="{293C00B8-9F9C-AA6A-658E-5228C8DB5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912" y="1476610"/>
            <a:ext cx="648950" cy="6489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67D65C7-415A-DFA7-33FB-94A20EAC27B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032862" y="1605254"/>
            <a:ext cx="3629453" cy="527700"/>
          </a:xfrm>
        </p:spPr>
        <p:txBody>
          <a:bodyPr/>
          <a:lstStyle/>
          <a:p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(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đáng</a:t>
            </a:r>
            <a:r>
              <a:rPr lang="en-US" sz="1200" dirty="0"/>
              <a:t> </a:t>
            </a:r>
            <a:r>
              <a:rPr lang="en-US" sz="1200" dirty="0" err="1"/>
              <a:t>kể</a:t>
            </a:r>
            <a:r>
              <a:rPr lang="en-US" sz="1200" dirty="0"/>
              <a:t>) </a:t>
            </a:r>
            <a:r>
              <a:rPr lang="en-US" sz="1200" dirty="0" err="1"/>
              <a:t>việc</a:t>
            </a:r>
            <a:r>
              <a:rPr lang="en-US" sz="1200" dirty="0"/>
              <a:t> </a:t>
            </a:r>
            <a:r>
              <a:rPr lang="en-US" sz="1200" dirty="0" err="1"/>
              <a:t>gán</a:t>
            </a:r>
            <a:r>
              <a:rPr lang="en-US" sz="1200" dirty="0"/>
              <a:t> </a:t>
            </a:r>
            <a:r>
              <a:rPr lang="en-US" sz="1200" dirty="0" err="1"/>
              <a:t>lại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điểm</a:t>
            </a:r>
            <a:r>
              <a:rPr lang="en-US" sz="1200" dirty="0"/>
              <a:t> </a:t>
            </a:r>
            <a:r>
              <a:rPr lang="en-US" sz="1200" dirty="0" err="1"/>
              <a:t>vào</a:t>
            </a:r>
            <a:r>
              <a:rPr lang="en-US" sz="1200" dirty="0"/>
              <a:t> </a:t>
            </a:r>
            <a:r>
              <a:rPr lang="en-US" sz="1200" dirty="0" err="1"/>
              <a:t>cụm</a:t>
            </a:r>
            <a:r>
              <a:rPr lang="en-US" sz="1200" dirty="0"/>
              <a:t> </a:t>
            </a:r>
            <a:r>
              <a:rPr lang="en-US" sz="1200" dirty="0" err="1"/>
              <a:t>khác</a:t>
            </a:r>
            <a:endParaRPr lang="vi-VN" sz="1200" dirty="0"/>
          </a:p>
        </p:txBody>
      </p:sp>
      <p:pic>
        <p:nvPicPr>
          <p:cNvPr id="8" name="Graphic 7" descr="Badge Cross outline">
            <a:extLst>
              <a:ext uri="{FF2B5EF4-FFF2-40B4-BE49-F238E27FC236}">
                <a16:creationId xmlns:a16="http://schemas.microsoft.com/office/drawing/2014/main" id="{DD5C195B-B19D-1570-AC18-ED19AF3FF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912" y="2461958"/>
            <a:ext cx="648950" cy="64895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7D36AFDF-AA4F-C64F-E3DE-401A7D60B142}"/>
              </a:ext>
            </a:extLst>
          </p:cNvPr>
          <p:cNvSpPr txBox="1">
            <a:spLocks/>
          </p:cNvSpPr>
          <p:nvPr/>
        </p:nvSpPr>
        <p:spPr>
          <a:xfrm>
            <a:off x="3032861" y="2571380"/>
            <a:ext cx="362945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(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đáng</a:t>
            </a:r>
            <a:r>
              <a:rPr lang="en-US" sz="1200" dirty="0"/>
              <a:t> </a:t>
            </a:r>
            <a:r>
              <a:rPr lang="en-US" sz="1200" dirty="0" err="1"/>
              <a:t>kể</a:t>
            </a:r>
            <a:r>
              <a:rPr lang="en-US" sz="1200" dirty="0"/>
              <a:t>) </a:t>
            </a:r>
            <a:r>
              <a:rPr lang="en-US" sz="1200" dirty="0" err="1"/>
              <a:t>thay</a:t>
            </a:r>
            <a:r>
              <a:rPr lang="en-US" sz="1200" dirty="0"/>
              <a:t> </a:t>
            </a:r>
            <a:r>
              <a:rPr lang="en-US" sz="1200" dirty="0" err="1"/>
              <a:t>đổi</a:t>
            </a:r>
            <a:r>
              <a:rPr lang="en-US" sz="1200" dirty="0"/>
              <a:t> </a:t>
            </a:r>
            <a:r>
              <a:rPr lang="en-US" sz="1200" dirty="0" err="1"/>
              <a:t>về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điểm</a:t>
            </a:r>
            <a:r>
              <a:rPr lang="en-US" sz="1200" dirty="0"/>
              <a:t> </a:t>
            </a:r>
            <a:r>
              <a:rPr lang="en-US" sz="1200" dirty="0" err="1"/>
              <a:t>trung</a:t>
            </a:r>
            <a:r>
              <a:rPr lang="en-US" sz="1200" dirty="0"/>
              <a:t> </a:t>
            </a:r>
            <a:r>
              <a:rPr lang="en-US" sz="1200" dirty="0" err="1"/>
              <a:t>tâm</a:t>
            </a:r>
            <a:r>
              <a:rPr lang="en-US" sz="1200" dirty="0"/>
              <a:t> </a:t>
            </a:r>
            <a:endParaRPr lang="vi-VN" sz="1200" dirty="0"/>
          </a:p>
        </p:txBody>
      </p:sp>
      <p:pic>
        <p:nvPicPr>
          <p:cNvPr id="22" name="Graphic 21" descr="Badge Cross outline">
            <a:extLst>
              <a:ext uri="{FF2B5EF4-FFF2-40B4-BE49-F238E27FC236}">
                <a16:creationId xmlns:a16="http://schemas.microsoft.com/office/drawing/2014/main" id="{BEDE427B-BB29-6628-AD5F-E660DD71F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912" y="3439912"/>
            <a:ext cx="648950" cy="648950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9AF67968-F15C-669C-3357-B326BBD8C86A}"/>
              </a:ext>
            </a:extLst>
          </p:cNvPr>
          <p:cNvSpPr txBox="1">
            <a:spLocks/>
          </p:cNvSpPr>
          <p:nvPr/>
        </p:nvSpPr>
        <p:spPr>
          <a:xfrm>
            <a:off x="3126267" y="3616062"/>
            <a:ext cx="362945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giảm</a:t>
            </a:r>
            <a:r>
              <a:rPr lang="en-US" sz="1200" dirty="0"/>
              <a:t> ( </a:t>
            </a:r>
            <a:r>
              <a:rPr lang="en-US" sz="1200" dirty="0" err="1"/>
              <a:t>hoặc</a:t>
            </a:r>
            <a:r>
              <a:rPr lang="en-US" sz="1200" dirty="0"/>
              <a:t> </a:t>
            </a:r>
            <a:r>
              <a:rPr lang="en-US" sz="1200" dirty="0" err="1"/>
              <a:t>giảm</a:t>
            </a:r>
            <a:r>
              <a:rPr lang="en-US" sz="1200" dirty="0"/>
              <a:t>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đáng</a:t>
            </a:r>
            <a:r>
              <a:rPr lang="en-US" sz="1200" dirty="0"/>
              <a:t> </a:t>
            </a:r>
            <a:r>
              <a:rPr lang="en-US" sz="1200" dirty="0" err="1"/>
              <a:t>kể</a:t>
            </a:r>
            <a:r>
              <a:rPr lang="en-US" sz="1200" dirty="0"/>
              <a:t>)  </a:t>
            </a:r>
            <a:r>
              <a:rPr lang="en-US" sz="1200" dirty="0" err="1"/>
              <a:t>về</a:t>
            </a:r>
            <a:r>
              <a:rPr lang="en-US" sz="1200" dirty="0"/>
              <a:t> </a:t>
            </a:r>
            <a:r>
              <a:rPr lang="en-US" sz="1200" dirty="0" err="1"/>
              <a:t>tổng</a:t>
            </a:r>
            <a:r>
              <a:rPr lang="en-US" sz="1200" dirty="0"/>
              <a:t> </a:t>
            </a:r>
            <a:r>
              <a:rPr lang="en-US" sz="1200" dirty="0" err="1"/>
              <a:t>lỗi</a:t>
            </a:r>
            <a:r>
              <a:rPr lang="en-US" sz="1200" dirty="0"/>
              <a:t> </a:t>
            </a:r>
            <a:r>
              <a:rPr lang="en-US" sz="1200" dirty="0" err="1"/>
              <a:t>phân</a:t>
            </a:r>
            <a:r>
              <a:rPr lang="en-US" sz="1200" dirty="0"/>
              <a:t> </a:t>
            </a:r>
            <a:r>
              <a:rPr lang="en-US" sz="1200" dirty="0" err="1"/>
              <a:t>cụm</a:t>
            </a:r>
            <a:r>
              <a:rPr lang="en-US" sz="1200" dirty="0"/>
              <a:t> </a:t>
            </a:r>
            <a:endParaRPr lang="vi-VN" sz="12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F0C11-A3CA-8EB5-0F50-43885C5A0D53}"/>
              </a:ext>
            </a:extLst>
          </p:cNvPr>
          <p:cNvGrpSpPr/>
          <p:nvPr/>
        </p:nvGrpSpPr>
        <p:grpSpPr>
          <a:xfrm>
            <a:off x="2123650" y="5394062"/>
            <a:ext cx="5846506" cy="1253562"/>
            <a:chOff x="1764835" y="2217118"/>
            <a:chExt cx="5846506" cy="1253562"/>
          </a:xfrm>
        </p:grpSpPr>
        <p:sp>
          <p:nvSpPr>
            <p:cNvPr id="31" name="Title 4">
              <a:extLst>
                <a:ext uri="{FF2B5EF4-FFF2-40B4-BE49-F238E27FC236}">
                  <a16:creationId xmlns:a16="http://schemas.microsoft.com/office/drawing/2014/main" id="{93845B03-7BE1-EA5C-39F4-6D184EF7907A}"/>
                </a:ext>
              </a:extLst>
            </p:cNvPr>
            <p:cNvSpPr txBox="1">
              <a:spLocks/>
            </p:cNvSpPr>
            <p:nvPr/>
          </p:nvSpPr>
          <p:spPr>
            <a:xfrm>
              <a:off x="3425078" y="3121763"/>
              <a:ext cx="1665082" cy="348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lt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9pPr>
            </a:lstStyle>
            <a:p>
              <a:r>
                <a:rPr lang="en-US" sz="1200" dirty="0" err="1"/>
                <a:t>Số</a:t>
              </a:r>
              <a:r>
                <a:rPr lang="en-US" sz="1200" dirty="0"/>
                <a:t> </a:t>
              </a:r>
              <a:r>
                <a:rPr lang="en-US" sz="1200" dirty="0" err="1"/>
                <a:t>cụm</a:t>
              </a:r>
              <a:r>
                <a:rPr lang="en-US" sz="1200" dirty="0"/>
                <a:t> K</a:t>
              </a:r>
              <a:endParaRPr lang="vi-VN" sz="1200" dirty="0"/>
            </a:p>
          </p:txBody>
        </p:sp>
        <p:sp>
          <p:nvSpPr>
            <p:cNvPr id="32" name="Title 4">
              <a:extLst>
                <a:ext uri="{FF2B5EF4-FFF2-40B4-BE49-F238E27FC236}">
                  <a16:creationId xmlns:a16="http://schemas.microsoft.com/office/drawing/2014/main" id="{38EA4D12-0B51-4B40-5E3C-7BE7CAA77EE9}"/>
                </a:ext>
              </a:extLst>
            </p:cNvPr>
            <p:cNvSpPr txBox="1">
              <a:spLocks/>
            </p:cNvSpPr>
            <p:nvPr/>
          </p:nvSpPr>
          <p:spPr>
            <a:xfrm>
              <a:off x="5488952" y="3121763"/>
              <a:ext cx="2122389" cy="348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lt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9pPr>
            </a:lstStyle>
            <a:p>
              <a:r>
                <a:rPr lang="en-US" sz="1200" dirty="0"/>
                <a:t>K </a:t>
              </a:r>
              <a:r>
                <a:rPr lang="en-US" sz="1200" dirty="0" err="1"/>
                <a:t>điểm</a:t>
              </a:r>
              <a:r>
                <a:rPr lang="en-US" sz="1200" dirty="0"/>
                <a:t> </a:t>
              </a:r>
              <a:r>
                <a:rPr lang="en-US" sz="1200" dirty="0" err="1"/>
                <a:t>trọng</a:t>
              </a:r>
              <a:r>
                <a:rPr lang="en-US" sz="1200" dirty="0"/>
                <a:t> </a:t>
              </a:r>
              <a:r>
                <a:rPr lang="en-US" sz="1200" dirty="0" err="1"/>
                <a:t>tâm</a:t>
              </a:r>
              <a:r>
                <a:rPr lang="en-US" sz="1200" dirty="0"/>
                <a:t> </a:t>
              </a:r>
              <a:r>
                <a:rPr lang="en-US" sz="1200" dirty="0" err="1"/>
                <a:t>khởi</a:t>
              </a:r>
              <a:r>
                <a:rPr lang="en-US" sz="1200" dirty="0"/>
                <a:t> </a:t>
              </a:r>
              <a:r>
                <a:rPr lang="en-US" sz="1200" dirty="0" err="1"/>
                <a:t>tạo</a:t>
              </a:r>
              <a:endParaRPr lang="vi-VN" sz="1200" dirty="0"/>
            </a:p>
          </p:txBody>
        </p:sp>
        <p:grpSp>
          <p:nvGrpSpPr>
            <p:cNvPr id="33" name="Google Shape;3858;p69">
              <a:extLst>
                <a:ext uri="{FF2B5EF4-FFF2-40B4-BE49-F238E27FC236}">
                  <a16:creationId xmlns:a16="http://schemas.microsoft.com/office/drawing/2014/main" id="{1B06B456-1FFE-94B2-7B3B-E6F1839A134D}"/>
                </a:ext>
              </a:extLst>
            </p:cNvPr>
            <p:cNvGrpSpPr/>
            <p:nvPr/>
          </p:nvGrpSpPr>
          <p:grpSpPr>
            <a:xfrm>
              <a:off x="1764835" y="2360423"/>
              <a:ext cx="507336" cy="498132"/>
              <a:chOff x="5823294" y="2309751"/>
              <a:chExt cx="315327" cy="314978"/>
            </a:xfrm>
          </p:grpSpPr>
          <p:sp>
            <p:nvSpPr>
              <p:cNvPr id="36" name="Google Shape;3859;p69">
                <a:extLst>
                  <a:ext uri="{FF2B5EF4-FFF2-40B4-BE49-F238E27FC236}">
                    <a16:creationId xmlns:a16="http://schemas.microsoft.com/office/drawing/2014/main" id="{D21B4573-30AE-6DF8-0BB9-659724A62180}"/>
                  </a:ext>
                </a:extLst>
              </p:cNvPr>
              <p:cNvSpPr/>
              <p:nvPr/>
            </p:nvSpPr>
            <p:spPr>
              <a:xfrm>
                <a:off x="5823294" y="2309751"/>
                <a:ext cx="315327" cy="314978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9919" extrusionOk="0">
                    <a:moveTo>
                      <a:pt x="4953" y="0"/>
                    </a:moveTo>
                    <a:cubicBezTo>
                      <a:pt x="3632" y="0"/>
                      <a:pt x="2381" y="524"/>
                      <a:pt x="1465" y="1465"/>
                    </a:cubicBezTo>
                    <a:cubicBezTo>
                      <a:pt x="524" y="2405"/>
                      <a:pt x="0" y="3656"/>
                      <a:pt x="0" y="4965"/>
                    </a:cubicBezTo>
                    <a:cubicBezTo>
                      <a:pt x="0" y="6275"/>
                      <a:pt x="524" y="7537"/>
                      <a:pt x="1465" y="8466"/>
                    </a:cubicBezTo>
                    <a:cubicBezTo>
                      <a:pt x="2393" y="9394"/>
                      <a:pt x="3643" y="9918"/>
                      <a:pt x="4953" y="9918"/>
                    </a:cubicBezTo>
                    <a:cubicBezTo>
                      <a:pt x="6263" y="9918"/>
                      <a:pt x="7537" y="9394"/>
                      <a:pt x="8454" y="8466"/>
                    </a:cubicBezTo>
                    <a:cubicBezTo>
                      <a:pt x="9394" y="7525"/>
                      <a:pt x="9918" y="6275"/>
                      <a:pt x="9918" y="4965"/>
                    </a:cubicBezTo>
                    <a:cubicBezTo>
                      <a:pt x="9930" y="4858"/>
                      <a:pt x="9930" y="4775"/>
                      <a:pt x="9930" y="4680"/>
                    </a:cubicBezTo>
                    <a:cubicBezTo>
                      <a:pt x="9930" y="4613"/>
                      <a:pt x="9869" y="4547"/>
                      <a:pt x="9803" y="4547"/>
                    </a:cubicBezTo>
                    <a:cubicBezTo>
                      <a:pt x="9798" y="4547"/>
                      <a:pt x="9792" y="4548"/>
                      <a:pt x="9787" y="4549"/>
                    </a:cubicBezTo>
                    <a:cubicBezTo>
                      <a:pt x="9704" y="4549"/>
                      <a:pt x="9632" y="4620"/>
                      <a:pt x="9644" y="4691"/>
                    </a:cubicBezTo>
                    <a:lnTo>
                      <a:pt x="9644" y="4953"/>
                    </a:lnTo>
                    <a:cubicBezTo>
                      <a:pt x="9644" y="6204"/>
                      <a:pt x="9156" y="7358"/>
                      <a:pt x="8275" y="8251"/>
                    </a:cubicBezTo>
                    <a:cubicBezTo>
                      <a:pt x="7394" y="9144"/>
                      <a:pt x="6227" y="9621"/>
                      <a:pt x="4977" y="9621"/>
                    </a:cubicBezTo>
                    <a:cubicBezTo>
                      <a:pt x="3727" y="9621"/>
                      <a:pt x="2560" y="9132"/>
                      <a:pt x="1667" y="8251"/>
                    </a:cubicBezTo>
                    <a:cubicBezTo>
                      <a:pt x="774" y="7370"/>
                      <a:pt x="298" y="6204"/>
                      <a:pt x="298" y="4953"/>
                    </a:cubicBezTo>
                    <a:cubicBezTo>
                      <a:pt x="298" y="3703"/>
                      <a:pt x="786" y="2536"/>
                      <a:pt x="1667" y="1643"/>
                    </a:cubicBezTo>
                    <a:cubicBezTo>
                      <a:pt x="2548" y="750"/>
                      <a:pt x="3727" y="274"/>
                      <a:pt x="4977" y="274"/>
                    </a:cubicBezTo>
                    <a:cubicBezTo>
                      <a:pt x="6072" y="274"/>
                      <a:pt x="7144" y="667"/>
                      <a:pt x="7977" y="1382"/>
                    </a:cubicBezTo>
                    <a:cubicBezTo>
                      <a:pt x="8811" y="2072"/>
                      <a:pt x="9382" y="3048"/>
                      <a:pt x="9561" y="4120"/>
                    </a:cubicBezTo>
                    <a:cubicBezTo>
                      <a:pt x="9572" y="4185"/>
                      <a:pt x="9632" y="4241"/>
                      <a:pt x="9697" y="4241"/>
                    </a:cubicBezTo>
                    <a:cubicBezTo>
                      <a:pt x="9703" y="4241"/>
                      <a:pt x="9709" y="4240"/>
                      <a:pt x="9716" y="4239"/>
                    </a:cubicBezTo>
                    <a:cubicBezTo>
                      <a:pt x="9799" y="4215"/>
                      <a:pt x="9858" y="4144"/>
                      <a:pt x="9835" y="4072"/>
                    </a:cubicBezTo>
                    <a:cubicBezTo>
                      <a:pt x="9632" y="2941"/>
                      <a:pt x="9037" y="1917"/>
                      <a:pt x="8156" y="1167"/>
                    </a:cubicBezTo>
                    <a:cubicBezTo>
                      <a:pt x="7263" y="405"/>
                      <a:pt x="6132" y="0"/>
                      <a:pt x="4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7" name="Google Shape;3860;p69">
                <a:extLst>
                  <a:ext uri="{FF2B5EF4-FFF2-40B4-BE49-F238E27FC236}">
                    <a16:creationId xmlns:a16="http://schemas.microsoft.com/office/drawing/2014/main" id="{BD4E77C3-A2A9-15F9-0CE9-261FF88D0CE3}"/>
                  </a:ext>
                </a:extLst>
              </p:cNvPr>
              <p:cNvSpPr/>
              <p:nvPr/>
            </p:nvSpPr>
            <p:spPr>
              <a:xfrm>
                <a:off x="5846348" y="2332805"/>
                <a:ext cx="268457" cy="268489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8455" extrusionOk="0">
                    <a:moveTo>
                      <a:pt x="4227" y="1"/>
                    </a:moveTo>
                    <a:cubicBezTo>
                      <a:pt x="3632" y="1"/>
                      <a:pt x="3060" y="120"/>
                      <a:pt x="2501" y="370"/>
                    </a:cubicBezTo>
                    <a:cubicBezTo>
                      <a:pt x="1989" y="608"/>
                      <a:pt x="1512" y="929"/>
                      <a:pt x="1120" y="1358"/>
                    </a:cubicBezTo>
                    <a:cubicBezTo>
                      <a:pt x="1060" y="1418"/>
                      <a:pt x="1072" y="1513"/>
                      <a:pt x="1131" y="1572"/>
                    </a:cubicBezTo>
                    <a:cubicBezTo>
                      <a:pt x="1158" y="1599"/>
                      <a:pt x="1192" y="1611"/>
                      <a:pt x="1227" y="1611"/>
                    </a:cubicBezTo>
                    <a:cubicBezTo>
                      <a:pt x="1270" y="1611"/>
                      <a:pt x="1313" y="1593"/>
                      <a:pt x="1346" y="1560"/>
                    </a:cubicBezTo>
                    <a:cubicBezTo>
                      <a:pt x="1715" y="1156"/>
                      <a:pt x="2155" y="846"/>
                      <a:pt x="2644" y="632"/>
                    </a:cubicBezTo>
                    <a:cubicBezTo>
                      <a:pt x="3144" y="405"/>
                      <a:pt x="3679" y="286"/>
                      <a:pt x="4251" y="286"/>
                    </a:cubicBezTo>
                    <a:cubicBezTo>
                      <a:pt x="6418" y="286"/>
                      <a:pt x="8192" y="2060"/>
                      <a:pt x="8192" y="4239"/>
                    </a:cubicBezTo>
                    <a:cubicBezTo>
                      <a:pt x="8192" y="6406"/>
                      <a:pt x="6418" y="8180"/>
                      <a:pt x="4251" y="8180"/>
                    </a:cubicBezTo>
                    <a:cubicBezTo>
                      <a:pt x="2072" y="8180"/>
                      <a:pt x="298" y="6406"/>
                      <a:pt x="298" y="4239"/>
                    </a:cubicBezTo>
                    <a:cubicBezTo>
                      <a:pt x="298" y="3465"/>
                      <a:pt x="524" y="2703"/>
                      <a:pt x="965" y="2060"/>
                    </a:cubicBezTo>
                    <a:cubicBezTo>
                      <a:pt x="1001" y="1989"/>
                      <a:pt x="989" y="1882"/>
                      <a:pt x="917" y="1846"/>
                    </a:cubicBezTo>
                    <a:cubicBezTo>
                      <a:pt x="893" y="1827"/>
                      <a:pt x="862" y="1818"/>
                      <a:pt x="830" y="1818"/>
                    </a:cubicBezTo>
                    <a:cubicBezTo>
                      <a:pt x="781" y="1818"/>
                      <a:pt x="731" y="1839"/>
                      <a:pt x="703" y="1882"/>
                    </a:cubicBezTo>
                    <a:cubicBezTo>
                      <a:pt x="250" y="2584"/>
                      <a:pt x="0" y="3394"/>
                      <a:pt x="0" y="4227"/>
                    </a:cubicBezTo>
                    <a:cubicBezTo>
                      <a:pt x="0" y="5358"/>
                      <a:pt x="453" y="6406"/>
                      <a:pt x="1239" y="7216"/>
                    </a:cubicBezTo>
                    <a:cubicBezTo>
                      <a:pt x="2048" y="8014"/>
                      <a:pt x="3096" y="8454"/>
                      <a:pt x="4227" y="8454"/>
                    </a:cubicBezTo>
                    <a:cubicBezTo>
                      <a:pt x="5358" y="8454"/>
                      <a:pt x="6418" y="8002"/>
                      <a:pt x="7227" y="7216"/>
                    </a:cubicBezTo>
                    <a:cubicBezTo>
                      <a:pt x="8025" y="6430"/>
                      <a:pt x="8454" y="5358"/>
                      <a:pt x="8454" y="4227"/>
                    </a:cubicBezTo>
                    <a:cubicBezTo>
                      <a:pt x="8454" y="3096"/>
                      <a:pt x="8013" y="2037"/>
                      <a:pt x="7227" y="1227"/>
                    </a:cubicBezTo>
                    <a:cubicBezTo>
                      <a:pt x="6418" y="429"/>
                      <a:pt x="5358" y="1"/>
                      <a:pt x="4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8" name="Google Shape;3861;p69">
                <a:extLst>
                  <a:ext uri="{FF2B5EF4-FFF2-40B4-BE49-F238E27FC236}">
                    <a16:creationId xmlns:a16="http://schemas.microsoft.com/office/drawing/2014/main" id="{35E33953-D898-7723-4984-C356602C0F1C}"/>
                  </a:ext>
                </a:extLst>
              </p:cNvPr>
              <p:cNvSpPr/>
              <p:nvPr/>
            </p:nvSpPr>
            <p:spPr>
              <a:xfrm>
                <a:off x="5869402" y="2462111"/>
                <a:ext cx="15909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99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27"/>
                      <a:pt x="60" y="298"/>
                      <a:pt x="144" y="298"/>
                    </a:cubicBezTo>
                    <a:lnTo>
                      <a:pt x="358" y="298"/>
                    </a:lnTo>
                    <a:cubicBezTo>
                      <a:pt x="429" y="298"/>
                      <a:pt x="501" y="239"/>
                      <a:pt x="501" y="155"/>
                    </a:cubicBezTo>
                    <a:cubicBezTo>
                      <a:pt x="501" y="60"/>
                      <a:pt x="441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9" name="Google Shape;3862;p69">
                <a:extLst>
                  <a:ext uri="{FF2B5EF4-FFF2-40B4-BE49-F238E27FC236}">
                    <a16:creationId xmlns:a16="http://schemas.microsoft.com/office/drawing/2014/main" id="{54211B99-E6C6-B0D3-F8A1-41ED0AAB5099}"/>
                  </a:ext>
                </a:extLst>
              </p:cNvPr>
              <p:cNvSpPr/>
              <p:nvPr/>
            </p:nvSpPr>
            <p:spPr>
              <a:xfrm>
                <a:off x="5976416" y="2354748"/>
                <a:ext cx="116858" cy="116858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80" extrusionOk="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3536"/>
                    </a:lnTo>
                    <a:cubicBezTo>
                      <a:pt x="0" y="3608"/>
                      <a:pt x="60" y="3679"/>
                      <a:pt x="155" y="3679"/>
                    </a:cubicBezTo>
                    <a:lnTo>
                      <a:pt x="3536" y="3679"/>
                    </a:lnTo>
                    <a:cubicBezTo>
                      <a:pt x="3608" y="3679"/>
                      <a:pt x="3679" y="3620"/>
                      <a:pt x="3679" y="3536"/>
                    </a:cubicBezTo>
                    <a:cubicBezTo>
                      <a:pt x="3679" y="3441"/>
                      <a:pt x="3620" y="3382"/>
                      <a:pt x="3536" y="3382"/>
                    </a:cubicBezTo>
                    <a:lnTo>
                      <a:pt x="298" y="3382"/>
                    </a:lnTo>
                    <a:lnTo>
                      <a:pt x="298" y="155"/>
                    </a:lnTo>
                    <a:cubicBezTo>
                      <a:pt x="298" y="84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0" name="Google Shape;3863;p69">
                <a:extLst>
                  <a:ext uri="{FF2B5EF4-FFF2-40B4-BE49-F238E27FC236}">
                    <a16:creationId xmlns:a16="http://schemas.microsoft.com/office/drawing/2014/main" id="{7A2985D8-E9F1-1C57-109D-BB0B01C3C5AA}"/>
                  </a:ext>
                </a:extLst>
              </p:cNvPr>
              <p:cNvSpPr/>
              <p:nvPr/>
            </p:nvSpPr>
            <p:spPr>
              <a:xfrm>
                <a:off x="5976416" y="2562679"/>
                <a:ext cx="9463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13" extrusionOk="0">
                    <a:moveTo>
                      <a:pt x="155" y="1"/>
                    </a:moveTo>
                    <a:cubicBezTo>
                      <a:pt x="60" y="1"/>
                      <a:pt x="0" y="60"/>
                      <a:pt x="0" y="155"/>
                    </a:cubicBezTo>
                    <a:lnTo>
                      <a:pt x="0" y="358"/>
                    </a:lnTo>
                    <a:cubicBezTo>
                      <a:pt x="0" y="441"/>
                      <a:pt x="60" y="513"/>
                      <a:pt x="155" y="513"/>
                    </a:cubicBezTo>
                    <a:cubicBezTo>
                      <a:pt x="238" y="513"/>
                      <a:pt x="298" y="453"/>
                      <a:pt x="298" y="358"/>
                    </a:cubicBezTo>
                    <a:lnTo>
                      <a:pt x="298" y="155"/>
                    </a:lnTo>
                    <a:cubicBezTo>
                      <a:pt x="298" y="84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1" name="Google Shape;3864;p69">
                <a:extLst>
                  <a:ext uri="{FF2B5EF4-FFF2-40B4-BE49-F238E27FC236}">
                    <a16:creationId xmlns:a16="http://schemas.microsoft.com/office/drawing/2014/main" id="{2170A5FB-AE42-59E2-E727-787753F8E16D}"/>
                  </a:ext>
                </a:extLst>
              </p:cNvPr>
              <p:cNvSpPr/>
              <p:nvPr/>
            </p:nvSpPr>
            <p:spPr>
              <a:xfrm>
                <a:off x="5900395" y="2386217"/>
                <a:ext cx="15179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8" extrusionOk="0">
                    <a:moveTo>
                      <a:pt x="168" y="0"/>
                    </a:moveTo>
                    <a:cubicBezTo>
                      <a:pt x="129" y="0"/>
                      <a:pt x="90" y="15"/>
                      <a:pt x="61" y="45"/>
                    </a:cubicBezTo>
                    <a:cubicBezTo>
                      <a:pt x="1" y="105"/>
                      <a:pt x="1" y="188"/>
                      <a:pt x="61" y="247"/>
                    </a:cubicBezTo>
                    <a:lnTo>
                      <a:pt x="215" y="402"/>
                    </a:lnTo>
                    <a:cubicBezTo>
                      <a:pt x="239" y="426"/>
                      <a:pt x="275" y="438"/>
                      <a:pt x="311" y="438"/>
                    </a:cubicBezTo>
                    <a:cubicBezTo>
                      <a:pt x="358" y="438"/>
                      <a:pt x="394" y="426"/>
                      <a:pt x="418" y="402"/>
                    </a:cubicBezTo>
                    <a:cubicBezTo>
                      <a:pt x="477" y="343"/>
                      <a:pt x="477" y="247"/>
                      <a:pt x="418" y="188"/>
                    </a:cubicBezTo>
                    <a:lnTo>
                      <a:pt x="275" y="45"/>
                    </a:lnTo>
                    <a:cubicBezTo>
                      <a:pt x="245" y="15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2" name="Google Shape;3865;p69">
                <a:extLst>
                  <a:ext uri="{FF2B5EF4-FFF2-40B4-BE49-F238E27FC236}">
                    <a16:creationId xmlns:a16="http://schemas.microsoft.com/office/drawing/2014/main" id="{DAA802A6-A9DA-A674-DDB1-4E5BFA53CC01}"/>
                  </a:ext>
                </a:extLst>
              </p:cNvPr>
              <p:cNvSpPr/>
              <p:nvPr/>
            </p:nvSpPr>
            <p:spPr>
              <a:xfrm>
                <a:off x="6047484" y="2533655"/>
                <a:ext cx="15147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9" extrusionOk="0">
                    <a:moveTo>
                      <a:pt x="161" y="1"/>
                    </a:moveTo>
                    <a:cubicBezTo>
                      <a:pt x="126" y="1"/>
                      <a:pt x="90" y="16"/>
                      <a:pt x="60" y="46"/>
                    </a:cubicBezTo>
                    <a:cubicBezTo>
                      <a:pt x="1" y="93"/>
                      <a:pt x="1" y="188"/>
                      <a:pt x="60" y="248"/>
                    </a:cubicBezTo>
                    <a:lnTo>
                      <a:pt x="203" y="391"/>
                    </a:lnTo>
                    <a:cubicBezTo>
                      <a:pt x="239" y="427"/>
                      <a:pt x="262" y="438"/>
                      <a:pt x="310" y="438"/>
                    </a:cubicBezTo>
                    <a:cubicBezTo>
                      <a:pt x="358" y="438"/>
                      <a:pt x="382" y="427"/>
                      <a:pt x="417" y="391"/>
                    </a:cubicBezTo>
                    <a:cubicBezTo>
                      <a:pt x="477" y="343"/>
                      <a:pt x="477" y="248"/>
                      <a:pt x="417" y="188"/>
                    </a:cubicBezTo>
                    <a:lnTo>
                      <a:pt x="262" y="46"/>
                    </a:lnTo>
                    <a:cubicBezTo>
                      <a:pt x="233" y="16"/>
                      <a:pt x="197" y="1"/>
                      <a:pt x="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3" name="Google Shape;3866;p69">
                <a:extLst>
                  <a:ext uri="{FF2B5EF4-FFF2-40B4-BE49-F238E27FC236}">
                    <a16:creationId xmlns:a16="http://schemas.microsoft.com/office/drawing/2014/main" id="{9D4D0601-9C3C-A52A-2E9D-7D67EA6C383E}"/>
                  </a:ext>
                </a:extLst>
              </p:cNvPr>
              <p:cNvSpPr/>
              <p:nvPr/>
            </p:nvSpPr>
            <p:spPr>
              <a:xfrm>
                <a:off x="6047484" y="2386217"/>
                <a:ext cx="15147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8" extrusionOk="0">
                    <a:moveTo>
                      <a:pt x="310" y="0"/>
                    </a:moveTo>
                    <a:cubicBezTo>
                      <a:pt x="271" y="0"/>
                      <a:pt x="233" y="15"/>
                      <a:pt x="203" y="45"/>
                    </a:cubicBezTo>
                    <a:lnTo>
                      <a:pt x="60" y="188"/>
                    </a:lnTo>
                    <a:cubicBezTo>
                      <a:pt x="1" y="247"/>
                      <a:pt x="1" y="343"/>
                      <a:pt x="60" y="402"/>
                    </a:cubicBezTo>
                    <a:cubicBezTo>
                      <a:pt x="84" y="426"/>
                      <a:pt x="120" y="438"/>
                      <a:pt x="167" y="438"/>
                    </a:cubicBezTo>
                    <a:cubicBezTo>
                      <a:pt x="203" y="438"/>
                      <a:pt x="239" y="426"/>
                      <a:pt x="262" y="402"/>
                    </a:cubicBezTo>
                    <a:lnTo>
                      <a:pt x="417" y="247"/>
                    </a:lnTo>
                    <a:cubicBezTo>
                      <a:pt x="477" y="188"/>
                      <a:pt x="477" y="105"/>
                      <a:pt x="417" y="45"/>
                    </a:cubicBezTo>
                    <a:cubicBezTo>
                      <a:pt x="387" y="15"/>
                      <a:pt x="34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4" name="Google Shape;3867;p69">
                <a:extLst>
                  <a:ext uri="{FF2B5EF4-FFF2-40B4-BE49-F238E27FC236}">
                    <a16:creationId xmlns:a16="http://schemas.microsoft.com/office/drawing/2014/main" id="{6EBEC925-F3AA-719C-E1FF-22B392221599}"/>
                  </a:ext>
                </a:extLst>
              </p:cNvPr>
              <p:cNvSpPr/>
              <p:nvPr/>
            </p:nvSpPr>
            <p:spPr>
              <a:xfrm>
                <a:off x="5900395" y="2533655"/>
                <a:ext cx="15179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9" extrusionOk="0">
                    <a:moveTo>
                      <a:pt x="316" y="1"/>
                    </a:moveTo>
                    <a:cubicBezTo>
                      <a:pt x="281" y="1"/>
                      <a:pt x="245" y="16"/>
                      <a:pt x="215" y="46"/>
                    </a:cubicBezTo>
                    <a:lnTo>
                      <a:pt x="61" y="188"/>
                    </a:lnTo>
                    <a:cubicBezTo>
                      <a:pt x="1" y="248"/>
                      <a:pt x="1" y="343"/>
                      <a:pt x="61" y="403"/>
                    </a:cubicBezTo>
                    <a:cubicBezTo>
                      <a:pt x="96" y="427"/>
                      <a:pt x="120" y="438"/>
                      <a:pt x="168" y="438"/>
                    </a:cubicBezTo>
                    <a:cubicBezTo>
                      <a:pt x="215" y="438"/>
                      <a:pt x="239" y="427"/>
                      <a:pt x="275" y="403"/>
                    </a:cubicBezTo>
                    <a:lnTo>
                      <a:pt x="418" y="248"/>
                    </a:lnTo>
                    <a:cubicBezTo>
                      <a:pt x="477" y="188"/>
                      <a:pt x="477" y="105"/>
                      <a:pt x="418" y="46"/>
                    </a:cubicBezTo>
                    <a:cubicBezTo>
                      <a:pt x="388" y="16"/>
                      <a:pt x="352" y="1"/>
                      <a:pt x="3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5" name="Google Shape;3868;p69">
                <a:extLst>
                  <a:ext uri="{FF2B5EF4-FFF2-40B4-BE49-F238E27FC236}">
                    <a16:creationId xmlns:a16="http://schemas.microsoft.com/office/drawing/2014/main" id="{3A2566A5-7352-A354-C178-66E5055086B6}"/>
                  </a:ext>
                </a:extLst>
              </p:cNvPr>
              <p:cNvSpPr/>
              <p:nvPr/>
            </p:nvSpPr>
            <p:spPr>
              <a:xfrm>
                <a:off x="5877341" y="242063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67" y="0"/>
                    </a:moveTo>
                    <a:cubicBezTo>
                      <a:pt x="106" y="0"/>
                      <a:pt x="52" y="29"/>
                      <a:pt x="25" y="92"/>
                    </a:cubicBezTo>
                    <a:cubicBezTo>
                      <a:pt x="1" y="164"/>
                      <a:pt x="25" y="247"/>
                      <a:pt x="108" y="283"/>
                    </a:cubicBezTo>
                    <a:lnTo>
                      <a:pt x="298" y="354"/>
                    </a:lnTo>
                    <a:cubicBezTo>
                      <a:pt x="310" y="366"/>
                      <a:pt x="346" y="366"/>
                      <a:pt x="358" y="366"/>
                    </a:cubicBezTo>
                    <a:cubicBezTo>
                      <a:pt x="417" y="366"/>
                      <a:pt x="465" y="342"/>
                      <a:pt x="489" y="283"/>
                    </a:cubicBezTo>
                    <a:cubicBezTo>
                      <a:pt x="525" y="187"/>
                      <a:pt x="489" y="116"/>
                      <a:pt x="417" y="92"/>
                    </a:cubicBezTo>
                    <a:lnTo>
                      <a:pt x="227" y="9"/>
                    </a:lnTo>
                    <a:cubicBezTo>
                      <a:pt x="207" y="3"/>
                      <a:pt x="186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6" name="Google Shape;3869;p69">
                <a:extLst>
                  <a:ext uri="{FF2B5EF4-FFF2-40B4-BE49-F238E27FC236}">
                    <a16:creationId xmlns:a16="http://schemas.microsoft.com/office/drawing/2014/main" id="{0049857B-6323-0EA6-F86F-782172861DDF}"/>
                  </a:ext>
                </a:extLst>
              </p:cNvPr>
              <p:cNvSpPr/>
              <p:nvPr/>
            </p:nvSpPr>
            <p:spPr>
              <a:xfrm>
                <a:off x="6068665" y="250151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70" y="1"/>
                    </a:moveTo>
                    <a:cubicBezTo>
                      <a:pt x="112" y="1"/>
                      <a:pt x="54" y="28"/>
                      <a:pt x="36" y="81"/>
                    </a:cubicBezTo>
                    <a:cubicBezTo>
                      <a:pt x="0" y="165"/>
                      <a:pt x="36" y="248"/>
                      <a:pt x="107" y="284"/>
                    </a:cubicBezTo>
                    <a:lnTo>
                      <a:pt x="298" y="355"/>
                    </a:lnTo>
                    <a:cubicBezTo>
                      <a:pt x="310" y="367"/>
                      <a:pt x="346" y="367"/>
                      <a:pt x="357" y="367"/>
                    </a:cubicBezTo>
                    <a:cubicBezTo>
                      <a:pt x="417" y="367"/>
                      <a:pt x="465" y="343"/>
                      <a:pt x="488" y="284"/>
                    </a:cubicBezTo>
                    <a:cubicBezTo>
                      <a:pt x="524" y="200"/>
                      <a:pt x="488" y="117"/>
                      <a:pt x="417" y="81"/>
                    </a:cubicBezTo>
                    <a:lnTo>
                      <a:pt x="226" y="10"/>
                    </a:lnTo>
                    <a:cubicBezTo>
                      <a:pt x="209" y="4"/>
                      <a:pt x="189" y="1"/>
                      <a:pt x="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" name="Google Shape;3870;p69">
                <a:extLst>
                  <a:ext uri="{FF2B5EF4-FFF2-40B4-BE49-F238E27FC236}">
                    <a16:creationId xmlns:a16="http://schemas.microsoft.com/office/drawing/2014/main" id="{38757FEE-8E21-9673-5572-1FB5670B582C}"/>
                  </a:ext>
                </a:extLst>
              </p:cNvPr>
              <p:cNvSpPr/>
              <p:nvPr/>
            </p:nvSpPr>
            <p:spPr>
              <a:xfrm>
                <a:off x="6015729" y="2363353"/>
                <a:ext cx="12893" cy="156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2" extrusionOk="0">
                    <a:moveTo>
                      <a:pt x="237" y="1"/>
                    </a:moveTo>
                    <a:cubicBezTo>
                      <a:pt x="181" y="1"/>
                      <a:pt x="125" y="34"/>
                      <a:pt x="108" y="86"/>
                    </a:cubicBezTo>
                    <a:lnTo>
                      <a:pt x="36" y="277"/>
                    </a:lnTo>
                    <a:cubicBezTo>
                      <a:pt x="0" y="360"/>
                      <a:pt x="36" y="444"/>
                      <a:pt x="108" y="479"/>
                    </a:cubicBezTo>
                    <a:cubicBezTo>
                      <a:pt x="119" y="479"/>
                      <a:pt x="131" y="491"/>
                      <a:pt x="167" y="491"/>
                    </a:cubicBezTo>
                    <a:cubicBezTo>
                      <a:pt x="227" y="491"/>
                      <a:pt x="274" y="467"/>
                      <a:pt x="298" y="396"/>
                    </a:cubicBezTo>
                    <a:lnTo>
                      <a:pt x="369" y="205"/>
                    </a:lnTo>
                    <a:cubicBezTo>
                      <a:pt x="405" y="134"/>
                      <a:pt x="369" y="39"/>
                      <a:pt x="298" y="15"/>
                    </a:cubicBezTo>
                    <a:cubicBezTo>
                      <a:pt x="279" y="5"/>
                      <a:pt x="258" y="1"/>
                      <a:pt x="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Google Shape;3871;p69">
                <a:extLst>
                  <a:ext uri="{FF2B5EF4-FFF2-40B4-BE49-F238E27FC236}">
                    <a16:creationId xmlns:a16="http://schemas.microsoft.com/office/drawing/2014/main" id="{E3962B1B-A589-D651-B595-7A3FEFD3D9C1}"/>
                  </a:ext>
                </a:extLst>
              </p:cNvPr>
              <p:cNvSpPr/>
              <p:nvPr/>
            </p:nvSpPr>
            <p:spPr>
              <a:xfrm>
                <a:off x="5934055" y="2554836"/>
                <a:ext cx="13274" cy="1543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86" extrusionOk="0">
                    <a:moveTo>
                      <a:pt x="255" y="1"/>
                    </a:moveTo>
                    <a:cubicBezTo>
                      <a:pt x="197" y="1"/>
                      <a:pt x="138" y="30"/>
                      <a:pt x="120" y="93"/>
                    </a:cubicBezTo>
                    <a:lnTo>
                      <a:pt x="48" y="283"/>
                    </a:lnTo>
                    <a:cubicBezTo>
                      <a:pt x="1" y="355"/>
                      <a:pt x="48" y="450"/>
                      <a:pt x="120" y="474"/>
                    </a:cubicBezTo>
                    <a:cubicBezTo>
                      <a:pt x="132" y="486"/>
                      <a:pt x="167" y="486"/>
                      <a:pt x="179" y="486"/>
                    </a:cubicBezTo>
                    <a:cubicBezTo>
                      <a:pt x="239" y="486"/>
                      <a:pt x="286" y="462"/>
                      <a:pt x="310" y="402"/>
                    </a:cubicBezTo>
                    <a:lnTo>
                      <a:pt x="382" y="212"/>
                    </a:lnTo>
                    <a:cubicBezTo>
                      <a:pt x="417" y="129"/>
                      <a:pt x="382" y="45"/>
                      <a:pt x="310" y="10"/>
                    </a:cubicBezTo>
                    <a:cubicBezTo>
                      <a:pt x="293" y="4"/>
                      <a:pt x="274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9" name="Google Shape;3872;p69">
                <a:extLst>
                  <a:ext uri="{FF2B5EF4-FFF2-40B4-BE49-F238E27FC236}">
                    <a16:creationId xmlns:a16="http://schemas.microsoft.com/office/drawing/2014/main" id="{EFB25946-C4F0-BD74-B779-A359D1494197}"/>
                  </a:ext>
                </a:extLst>
              </p:cNvPr>
              <p:cNvSpPr/>
              <p:nvPr/>
            </p:nvSpPr>
            <p:spPr>
              <a:xfrm>
                <a:off x="5935960" y="2362401"/>
                <a:ext cx="12861" cy="15814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98" extrusionOk="0">
                    <a:moveTo>
                      <a:pt x="161" y="1"/>
                    </a:moveTo>
                    <a:cubicBezTo>
                      <a:pt x="143" y="1"/>
                      <a:pt x="125" y="3"/>
                      <a:pt x="107" y="9"/>
                    </a:cubicBezTo>
                    <a:cubicBezTo>
                      <a:pt x="24" y="45"/>
                      <a:pt x="0" y="128"/>
                      <a:pt x="24" y="212"/>
                    </a:cubicBezTo>
                    <a:lnTo>
                      <a:pt x="107" y="402"/>
                    </a:lnTo>
                    <a:cubicBezTo>
                      <a:pt x="131" y="462"/>
                      <a:pt x="191" y="497"/>
                      <a:pt x="238" y="497"/>
                    </a:cubicBezTo>
                    <a:cubicBezTo>
                      <a:pt x="250" y="497"/>
                      <a:pt x="262" y="497"/>
                      <a:pt x="298" y="474"/>
                    </a:cubicBezTo>
                    <a:cubicBezTo>
                      <a:pt x="369" y="450"/>
                      <a:pt x="405" y="355"/>
                      <a:pt x="369" y="283"/>
                    </a:cubicBezTo>
                    <a:lnTo>
                      <a:pt x="298" y="93"/>
                    </a:lnTo>
                    <a:cubicBezTo>
                      <a:pt x="271" y="29"/>
                      <a:pt x="216" y="1"/>
                      <a:pt x="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0" name="Google Shape;3873;p69">
                <a:extLst>
                  <a:ext uri="{FF2B5EF4-FFF2-40B4-BE49-F238E27FC236}">
                    <a16:creationId xmlns:a16="http://schemas.microsoft.com/office/drawing/2014/main" id="{1262E3AD-DBC6-0B45-38D6-8EA2EE52A972}"/>
                  </a:ext>
                </a:extLst>
              </p:cNvPr>
              <p:cNvSpPr/>
              <p:nvPr/>
            </p:nvSpPr>
            <p:spPr>
              <a:xfrm>
                <a:off x="6013824" y="2555820"/>
                <a:ext cx="12893" cy="1559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1" extrusionOk="0">
                    <a:moveTo>
                      <a:pt x="167" y="0"/>
                    </a:moveTo>
                    <a:cubicBezTo>
                      <a:pt x="147" y="0"/>
                      <a:pt x="127" y="5"/>
                      <a:pt x="108" y="14"/>
                    </a:cubicBezTo>
                    <a:cubicBezTo>
                      <a:pt x="37" y="38"/>
                      <a:pt x="1" y="133"/>
                      <a:pt x="37" y="205"/>
                    </a:cubicBezTo>
                    <a:lnTo>
                      <a:pt x="108" y="395"/>
                    </a:lnTo>
                    <a:cubicBezTo>
                      <a:pt x="132" y="455"/>
                      <a:pt x="179" y="491"/>
                      <a:pt x="239" y="491"/>
                    </a:cubicBezTo>
                    <a:cubicBezTo>
                      <a:pt x="251" y="491"/>
                      <a:pt x="275" y="491"/>
                      <a:pt x="299" y="479"/>
                    </a:cubicBezTo>
                    <a:cubicBezTo>
                      <a:pt x="370" y="443"/>
                      <a:pt x="406" y="360"/>
                      <a:pt x="370" y="276"/>
                    </a:cubicBezTo>
                    <a:lnTo>
                      <a:pt x="299" y="86"/>
                    </a:lnTo>
                    <a:cubicBezTo>
                      <a:pt x="272" y="33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1" name="Google Shape;3874;p69">
                <a:extLst>
                  <a:ext uri="{FF2B5EF4-FFF2-40B4-BE49-F238E27FC236}">
                    <a16:creationId xmlns:a16="http://schemas.microsoft.com/office/drawing/2014/main" id="{915A2AF0-8D9D-A597-1342-044ED3324A94}"/>
                  </a:ext>
                </a:extLst>
              </p:cNvPr>
              <p:cNvSpPr/>
              <p:nvPr/>
            </p:nvSpPr>
            <p:spPr>
              <a:xfrm>
                <a:off x="6069776" y="2422132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4" y="1"/>
                    </a:moveTo>
                    <a:cubicBezTo>
                      <a:pt x="335" y="1"/>
                      <a:pt x="316" y="3"/>
                      <a:pt x="299" y="9"/>
                    </a:cubicBezTo>
                    <a:lnTo>
                      <a:pt x="96" y="81"/>
                    </a:lnTo>
                    <a:cubicBezTo>
                      <a:pt x="25" y="117"/>
                      <a:pt x="1" y="200"/>
                      <a:pt x="25" y="283"/>
                    </a:cubicBezTo>
                    <a:cubicBezTo>
                      <a:pt x="37" y="343"/>
                      <a:pt x="96" y="367"/>
                      <a:pt x="156" y="367"/>
                    </a:cubicBezTo>
                    <a:cubicBezTo>
                      <a:pt x="180" y="367"/>
                      <a:pt x="191" y="367"/>
                      <a:pt x="215" y="355"/>
                    </a:cubicBezTo>
                    <a:lnTo>
                      <a:pt x="418" y="283"/>
                    </a:lnTo>
                    <a:cubicBezTo>
                      <a:pt x="489" y="248"/>
                      <a:pt x="513" y="164"/>
                      <a:pt x="489" y="81"/>
                    </a:cubicBezTo>
                    <a:cubicBezTo>
                      <a:pt x="462" y="27"/>
                      <a:pt x="409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Google Shape;3875;p69">
                <a:extLst>
                  <a:ext uri="{FF2B5EF4-FFF2-40B4-BE49-F238E27FC236}">
                    <a16:creationId xmlns:a16="http://schemas.microsoft.com/office/drawing/2014/main" id="{E87274F8-2EF4-2408-D888-964B332E1F91}"/>
                  </a:ext>
                </a:extLst>
              </p:cNvPr>
              <p:cNvSpPr/>
              <p:nvPr/>
            </p:nvSpPr>
            <p:spPr>
              <a:xfrm>
                <a:off x="5876960" y="2500027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2" y="0"/>
                    </a:moveTo>
                    <a:cubicBezTo>
                      <a:pt x="334" y="0"/>
                      <a:pt x="316" y="3"/>
                      <a:pt x="298" y="9"/>
                    </a:cubicBezTo>
                    <a:lnTo>
                      <a:pt x="96" y="92"/>
                    </a:lnTo>
                    <a:cubicBezTo>
                      <a:pt x="25" y="116"/>
                      <a:pt x="1" y="212"/>
                      <a:pt x="25" y="283"/>
                    </a:cubicBezTo>
                    <a:cubicBezTo>
                      <a:pt x="60" y="343"/>
                      <a:pt x="96" y="366"/>
                      <a:pt x="156" y="366"/>
                    </a:cubicBezTo>
                    <a:cubicBezTo>
                      <a:pt x="179" y="366"/>
                      <a:pt x="191" y="366"/>
                      <a:pt x="215" y="354"/>
                    </a:cubicBezTo>
                    <a:lnTo>
                      <a:pt x="418" y="283"/>
                    </a:lnTo>
                    <a:cubicBezTo>
                      <a:pt x="489" y="247"/>
                      <a:pt x="513" y="164"/>
                      <a:pt x="489" y="92"/>
                    </a:cubicBezTo>
                    <a:cubicBezTo>
                      <a:pt x="462" y="29"/>
                      <a:pt x="408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pic>
          <p:nvPicPr>
            <p:cNvPr id="34" name="Graphic 33" descr="Target outline">
              <a:extLst>
                <a:ext uri="{FF2B5EF4-FFF2-40B4-BE49-F238E27FC236}">
                  <a16:creationId xmlns:a16="http://schemas.microsoft.com/office/drawing/2014/main" id="{7717362E-CCD6-64FC-B299-B83FCC7FA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94366" y="2217118"/>
              <a:ext cx="769726" cy="769726"/>
            </a:xfrm>
            <a:prstGeom prst="rect">
              <a:avLst/>
            </a:prstGeom>
          </p:spPr>
        </p:pic>
        <p:pic>
          <p:nvPicPr>
            <p:cNvPr id="35" name="Graphic 34" descr="Aperture outline">
              <a:extLst>
                <a:ext uri="{FF2B5EF4-FFF2-40B4-BE49-F238E27FC236}">
                  <a16:creationId xmlns:a16="http://schemas.microsoft.com/office/drawing/2014/main" id="{3D931267-216E-1A1D-B87F-295B736A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78745" y="2249453"/>
              <a:ext cx="703850" cy="70385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E9379E3-6558-A17F-76EA-96BD7D1C1F67}"/>
              </a:ext>
            </a:extLst>
          </p:cNvPr>
          <p:cNvGrpSpPr/>
          <p:nvPr/>
        </p:nvGrpSpPr>
        <p:grpSpPr>
          <a:xfrm rot="8658975">
            <a:off x="-1175299" y="-133372"/>
            <a:ext cx="3414221" cy="1269077"/>
            <a:chOff x="5592525" y="-245507"/>
            <a:chExt cx="3414221" cy="1269077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C28FA0E-9F1D-2F71-6779-E421D634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4956707-87AB-65F0-E1DB-34053CD4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EA6777-841C-FA83-352B-F2EBCED85605}"/>
              </a:ext>
            </a:extLst>
          </p:cNvPr>
          <p:cNvGrpSpPr/>
          <p:nvPr/>
        </p:nvGrpSpPr>
        <p:grpSpPr>
          <a:xfrm>
            <a:off x="8140884" y="2425691"/>
            <a:ext cx="3414221" cy="1269077"/>
            <a:chOff x="5592525" y="-245507"/>
            <a:chExt cx="3414221" cy="1269077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44A6D86-6FAB-A213-5C5C-D064A0F1E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7A248F0-07B3-FD56-7B5A-D1B0C0E1B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B6FE563-1325-B067-968E-3814818F1744}"/>
              </a:ext>
            </a:extLst>
          </p:cNvPr>
          <p:cNvGrpSpPr/>
          <p:nvPr/>
        </p:nvGrpSpPr>
        <p:grpSpPr>
          <a:xfrm>
            <a:off x="4251791" y="4724399"/>
            <a:ext cx="3414221" cy="1269077"/>
            <a:chOff x="5592525" y="-245507"/>
            <a:chExt cx="3414221" cy="126907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51AAA6C-BC8D-3A27-325E-7D226FD1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F39138B-AB3D-7292-6E42-8B9005B9E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D748FB-4441-FDCF-E657-53294E603AB1}"/>
              </a:ext>
            </a:extLst>
          </p:cNvPr>
          <p:cNvGrpSpPr/>
          <p:nvPr/>
        </p:nvGrpSpPr>
        <p:grpSpPr>
          <a:xfrm>
            <a:off x="327973" y="3847168"/>
            <a:ext cx="3414221" cy="1269077"/>
            <a:chOff x="5592525" y="-245507"/>
            <a:chExt cx="3414221" cy="1269077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7710597-E22B-3AAD-532F-B45A4804F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3840" name="Picture 3839">
              <a:extLst>
                <a:ext uri="{FF2B5EF4-FFF2-40B4-BE49-F238E27FC236}">
                  <a16:creationId xmlns:a16="http://schemas.microsoft.com/office/drawing/2014/main" id="{F65AB805-3CB4-8DCB-0936-72876891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8199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/>
              <a:t>Điều kiện dừng &amp; Chất lượng thuật toán</a:t>
            </a:r>
            <a:endParaRPr sz="3200" b="1" dirty="0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B6E49046-AF05-58DC-941F-0580D2F2E26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22401" y="3117557"/>
            <a:ext cx="1581810" cy="339018"/>
          </a:xfrm>
        </p:spPr>
        <p:txBody>
          <a:bodyPr/>
          <a:lstStyle/>
          <a:p>
            <a:r>
              <a:rPr lang="en-US" sz="1200" dirty="0" err="1"/>
              <a:t>Thời</a:t>
            </a:r>
            <a:r>
              <a:rPr lang="en-US" sz="1200" dirty="0"/>
              <a:t> </a:t>
            </a:r>
            <a:r>
              <a:rPr lang="en-US" sz="1200" dirty="0" err="1"/>
              <a:t>gian</a:t>
            </a:r>
            <a:r>
              <a:rPr lang="en-US" sz="1200" dirty="0"/>
              <a:t> </a:t>
            </a:r>
            <a:r>
              <a:rPr lang="en-US" sz="1200" dirty="0" err="1"/>
              <a:t>chạy</a:t>
            </a:r>
            <a:r>
              <a:rPr lang="en-US" sz="1200" dirty="0"/>
              <a:t> </a:t>
            </a:r>
            <a:endParaRPr lang="vi-VN" sz="1200" dirty="0"/>
          </a:p>
        </p:txBody>
      </p:sp>
      <p:pic>
        <p:nvPicPr>
          <p:cNvPr id="28" name="Graphic 27" descr="Badge Cross outline">
            <a:extLst>
              <a:ext uri="{FF2B5EF4-FFF2-40B4-BE49-F238E27FC236}">
                <a16:creationId xmlns:a16="http://schemas.microsoft.com/office/drawing/2014/main" id="{22E9DCB0-AF6E-FA83-A374-04152B908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8403" y="1428719"/>
            <a:ext cx="648950" cy="648950"/>
          </a:xfrm>
          <a:prstGeom prst="rect">
            <a:avLst/>
          </a:prstGeom>
        </p:spPr>
      </p:pic>
      <p:sp>
        <p:nvSpPr>
          <p:cNvPr id="29" name="Title 4">
            <a:extLst>
              <a:ext uri="{FF2B5EF4-FFF2-40B4-BE49-F238E27FC236}">
                <a16:creationId xmlns:a16="http://schemas.microsoft.com/office/drawing/2014/main" id="{774BB883-F54C-5D3C-20CC-B5AA526687DB}"/>
              </a:ext>
            </a:extLst>
          </p:cNvPr>
          <p:cNvSpPr txBox="1">
            <a:spLocks/>
          </p:cNvSpPr>
          <p:nvPr/>
        </p:nvSpPr>
        <p:spPr>
          <a:xfrm>
            <a:off x="-3629453" y="1557363"/>
            <a:ext cx="362945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200"/>
              <a:t>Không có ( có không đáng kể) việc gán lại các điểm vào cụm khác</a:t>
            </a:r>
            <a:endParaRPr lang="vi-VN" sz="1200" dirty="0"/>
          </a:p>
        </p:txBody>
      </p:sp>
      <p:pic>
        <p:nvPicPr>
          <p:cNvPr id="30" name="Graphic 29" descr="Badge Cross outline">
            <a:extLst>
              <a:ext uri="{FF2B5EF4-FFF2-40B4-BE49-F238E27FC236}">
                <a16:creationId xmlns:a16="http://schemas.microsoft.com/office/drawing/2014/main" id="{FEEC19E3-3C20-18B7-4B09-EBFC76BED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8403" y="2414067"/>
            <a:ext cx="648950" cy="648950"/>
          </a:xfrm>
          <a:prstGeom prst="rect">
            <a:avLst/>
          </a:prstGeom>
        </p:spPr>
      </p:pic>
      <p:sp>
        <p:nvSpPr>
          <p:cNvPr id="31" name="Title 4">
            <a:extLst>
              <a:ext uri="{FF2B5EF4-FFF2-40B4-BE49-F238E27FC236}">
                <a16:creationId xmlns:a16="http://schemas.microsoft.com/office/drawing/2014/main" id="{22E5E5A1-BD78-2C55-6D72-CDB318E71A65}"/>
              </a:ext>
            </a:extLst>
          </p:cNvPr>
          <p:cNvSpPr txBox="1">
            <a:spLocks/>
          </p:cNvSpPr>
          <p:nvPr/>
        </p:nvSpPr>
        <p:spPr>
          <a:xfrm>
            <a:off x="-3629454" y="2523489"/>
            <a:ext cx="362945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(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đáng</a:t>
            </a:r>
            <a:r>
              <a:rPr lang="en-US" sz="1200" dirty="0"/>
              <a:t> </a:t>
            </a:r>
            <a:r>
              <a:rPr lang="en-US" sz="1200" dirty="0" err="1"/>
              <a:t>kể</a:t>
            </a:r>
            <a:r>
              <a:rPr lang="en-US" sz="1200" dirty="0"/>
              <a:t>) </a:t>
            </a:r>
            <a:r>
              <a:rPr lang="en-US" sz="1200" dirty="0" err="1"/>
              <a:t>thay</a:t>
            </a:r>
            <a:r>
              <a:rPr lang="en-US" sz="1200" dirty="0"/>
              <a:t> </a:t>
            </a:r>
            <a:r>
              <a:rPr lang="en-US" sz="1200" dirty="0" err="1"/>
              <a:t>đổi</a:t>
            </a:r>
            <a:r>
              <a:rPr lang="en-US" sz="1200" dirty="0"/>
              <a:t> </a:t>
            </a:r>
            <a:r>
              <a:rPr lang="en-US" sz="1200" dirty="0" err="1"/>
              <a:t>về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điểm</a:t>
            </a:r>
            <a:r>
              <a:rPr lang="en-US" sz="1200" dirty="0"/>
              <a:t> </a:t>
            </a:r>
            <a:r>
              <a:rPr lang="en-US" sz="1200" dirty="0" err="1"/>
              <a:t>trung</a:t>
            </a:r>
            <a:r>
              <a:rPr lang="en-US" sz="1200" dirty="0"/>
              <a:t> </a:t>
            </a:r>
            <a:r>
              <a:rPr lang="en-US" sz="1200" dirty="0" err="1"/>
              <a:t>tâm</a:t>
            </a:r>
            <a:r>
              <a:rPr lang="en-US" sz="1200" dirty="0"/>
              <a:t> </a:t>
            </a:r>
            <a:endParaRPr lang="vi-VN" sz="1200" dirty="0"/>
          </a:p>
        </p:txBody>
      </p:sp>
      <p:pic>
        <p:nvPicPr>
          <p:cNvPr id="32" name="Graphic 31" descr="Badge Cross outline">
            <a:extLst>
              <a:ext uri="{FF2B5EF4-FFF2-40B4-BE49-F238E27FC236}">
                <a16:creationId xmlns:a16="http://schemas.microsoft.com/office/drawing/2014/main" id="{5DD4FAB7-1763-2DD0-9C2B-550052BE0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278403" y="3392021"/>
            <a:ext cx="648950" cy="648950"/>
          </a:xfrm>
          <a:prstGeom prst="rect">
            <a:avLst/>
          </a:prstGeom>
        </p:spPr>
      </p:pic>
      <p:sp>
        <p:nvSpPr>
          <p:cNvPr id="33" name="Title 4">
            <a:extLst>
              <a:ext uri="{FF2B5EF4-FFF2-40B4-BE49-F238E27FC236}">
                <a16:creationId xmlns:a16="http://schemas.microsoft.com/office/drawing/2014/main" id="{D661290C-CAD4-1391-2F17-74E15AF55C8A}"/>
              </a:ext>
            </a:extLst>
          </p:cNvPr>
          <p:cNvSpPr txBox="1">
            <a:spLocks/>
          </p:cNvSpPr>
          <p:nvPr/>
        </p:nvSpPr>
        <p:spPr>
          <a:xfrm>
            <a:off x="-3536048" y="3568171"/>
            <a:ext cx="362945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giảm</a:t>
            </a:r>
            <a:r>
              <a:rPr lang="en-US" sz="1200" dirty="0"/>
              <a:t> ( </a:t>
            </a:r>
            <a:r>
              <a:rPr lang="en-US" sz="1200" dirty="0" err="1"/>
              <a:t>hoặc</a:t>
            </a:r>
            <a:r>
              <a:rPr lang="en-US" sz="1200" dirty="0"/>
              <a:t> </a:t>
            </a:r>
            <a:r>
              <a:rPr lang="en-US" sz="1200" dirty="0" err="1"/>
              <a:t>giảm</a:t>
            </a:r>
            <a:r>
              <a:rPr lang="en-US" sz="1200" dirty="0"/>
              <a:t>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đáng</a:t>
            </a:r>
            <a:r>
              <a:rPr lang="en-US" sz="1200" dirty="0"/>
              <a:t> </a:t>
            </a:r>
            <a:r>
              <a:rPr lang="en-US" sz="1200" dirty="0" err="1"/>
              <a:t>kể</a:t>
            </a:r>
            <a:r>
              <a:rPr lang="en-US" sz="1200" dirty="0"/>
              <a:t>)  </a:t>
            </a:r>
            <a:r>
              <a:rPr lang="en-US" sz="1200" dirty="0" err="1"/>
              <a:t>về</a:t>
            </a:r>
            <a:r>
              <a:rPr lang="en-US" sz="1200" dirty="0"/>
              <a:t> </a:t>
            </a:r>
            <a:r>
              <a:rPr lang="en-US" sz="1200" dirty="0" err="1"/>
              <a:t>tổng</a:t>
            </a:r>
            <a:r>
              <a:rPr lang="en-US" sz="1200" dirty="0"/>
              <a:t> </a:t>
            </a:r>
            <a:r>
              <a:rPr lang="en-US" sz="1200" dirty="0" err="1"/>
              <a:t>lỗi</a:t>
            </a:r>
            <a:r>
              <a:rPr lang="en-US" sz="1200" dirty="0"/>
              <a:t> </a:t>
            </a:r>
            <a:r>
              <a:rPr lang="en-US" sz="1200" dirty="0" err="1"/>
              <a:t>phân</a:t>
            </a:r>
            <a:r>
              <a:rPr lang="en-US" sz="1200" dirty="0"/>
              <a:t> </a:t>
            </a:r>
            <a:r>
              <a:rPr lang="en-US" sz="1200" dirty="0" err="1"/>
              <a:t>cụm</a:t>
            </a:r>
            <a:r>
              <a:rPr lang="en-US" sz="1200" dirty="0"/>
              <a:t> </a:t>
            </a:r>
            <a:endParaRPr lang="vi-VN" sz="12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85183C-1921-8D17-CCC6-900A8928894E}"/>
              </a:ext>
            </a:extLst>
          </p:cNvPr>
          <p:cNvGrpSpPr/>
          <p:nvPr/>
        </p:nvGrpSpPr>
        <p:grpSpPr>
          <a:xfrm>
            <a:off x="1764835" y="2217118"/>
            <a:ext cx="5846506" cy="1253562"/>
            <a:chOff x="1764835" y="2217118"/>
            <a:chExt cx="5846506" cy="1253562"/>
          </a:xfrm>
        </p:grpSpPr>
        <p:sp>
          <p:nvSpPr>
            <p:cNvPr id="25" name="Title 4">
              <a:extLst>
                <a:ext uri="{FF2B5EF4-FFF2-40B4-BE49-F238E27FC236}">
                  <a16:creationId xmlns:a16="http://schemas.microsoft.com/office/drawing/2014/main" id="{26E418D9-3570-D15C-B193-0D57AF888D3B}"/>
                </a:ext>
              </a:extLst>
            </p:cNvPr>
            <p:cNvSpPr txBox="1">
              <a:spLocks/>
            </p:cNvSpPr>
            <p:nvPr/>
          </p:nvSpPr>
          <p:spPr>
            <a:xfrm>
              <a:off x="3425078" y="3121763"/>
              <a:ext cx="1665082" cy="348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lt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9pPr>
            </a:lstStyle>
            <a:p>
              <a:r>
                <a:rPr lang="en-US" sz="1200" dirty="0" err="1"/>
                <a:t>Số</a:t>
              </a:r>
              <a:r>
                <a:rPr lang="en-US" sz="1200" dirty="0"/>
                <a:t> </a:t>
              </a:r>
              <a:r>
                <a:rPr lang="en-US" sz="1200" dirty="0" err="1"/>
                <a:t>cụm</a:t>
              </a:r>
              <a:r>
                <a:rPr lang="en-US" sz="1200" dirty="0"/>
                <a:t> K</a:t>
              </a:r>
              <a:endParaRPr lang="vi-VN" sz="1200" dirty="0"/>
            </a:p>
          </p:txBody>
        </p:sp>
        <p:sp>
          <p:nvSpPr>
            <p:cNvPr id="27" name="Title 4">
              <a:extLst>
                <a:ext uri="{FF2B5EF4-FFF2-40B4-BE49-F238E27FC236}">
                  <a16:creationId xmlns:a16="http://schemas.microsoft.com/office/drawing/2014/main" id="{1FC4D87B-27B0-E1A6-C903-0C41545B4FF2}"/>
                </a:ext>
              </a:extLst>
            </p:cNvPr>
            <p:cNvSpPr txBox="1">
              <a:spLocks/>
            </p:cNvSpPr>
            <p:nvPr/>
          </p:nvSpPr>
          <p:spPr>
            <a:xfrm>
              <a:off x="5488952" y="3121763"/>
              <a:ext cx="2122389" cy="348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lt1"/>
                  </a:solidFill>
                  <a:latin typeface="Space Grotesk Medium"/>
                  <a:ea typeface="Space Grotesk Medium"/>
                  <a:cs typeface="Space Grotesk Medium"/>
                  <a:sym typeface="Space Grotesk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pace Grotesk"/>
                <a:buNone/>
                <a:defRPr sz="1800" b="0" i="0" u="none" strike="noStrike" cap="none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defRPr>
              </a:lvl9pPr>
            </a:lstStyle>
            <a:p>
              <a:r>
                <a:rPr lang="en-US" sz="1200" dirty="0"/>
                <a:t>K </a:t>
              </a:r>
              <a:r>
                <a:rPr lang="en-US" sz="1200" dirty="0" err="1"/>
                <a:t>điểm</a:t>
              </a:r>
              <a:r>
                <a:rPr lang="en-US" sz="1200" dirty="0"/>
                <a:t> </a:t>
              </a:r>
              <a:r>
                <a:rPr lang="en-US" sz="1200" dirty="0" err="1"/>
                <a:t>trọng</a:t>
              </a:r>
              <a:r>
                <a:rPr lang="en-US" sz="1200" dirty="0"/>
                <a:t> </a:t>
              </a:r>
              <a:r>
                <a:rPr lang="en-US" sz="1200" dirty="0" err="1"/>
                <a:t>tâm</a:t>
              </a:r>
              <a:r>
                <a:rPr lang="en-US" sz="1200" dirty="0"/>
                <a:t> </a:t>
              </a:r>
              <a:r>
                <a:rPr lang="en-US" sz="1200" dirty="0" err="1"/>
                <a:t>khởi</a:t>
              </a:r>
              <a:r>
                <a:rPr lang="en-US" sz="1200" dirty="0"/>
                <a:t> </a:t>
              </a:r>
              <a:r>
                <a:rPr lang="en-US" sz="1200" dirty="0" err="1"/>
                <a:t>tạo</a:t>
              </a:r>
              <a:endParaRPr lang="vi-VN" sz="1200" dirty="0"/>
            </a:p>
          </p:txBody>
        </p:sp>
        <p:grpSp>
          <p:nvGrpSpPr>
            <p:cNvPr id="34" name="Google Shape;3858;p69">
              <a:extLst>
                <a:ext uri="{FF2B5EF4-FFF2-40B4-BE49-F238E27FC236}">
                  <a16:creationId xmlns:a16="http://schemas.microsoft.com/office/drawing/2014/main" id="{DB9DB558-79ED-DB62-5471-8B6DA9EC56F3}"/>
                </a:ext>
              </a:extLst>
            </p:cNvPr>
            <p:cNvGrpSpPr/>
            <p:nvPr/>
          </p:nvGrpSpPr>
          <p:grpSpPr>
            <a:xfrm>
              <a:off x="1764835" y="2360423"/>
              <a:ext cx="507336" cy="498132"/>
              <a:chOff x="5823294" y="2309751"/>
              <a:chExt cx="315327" cy="314978"/>
            </a:xfrm>
          </p:grpSpPr>
          <p:sp>
            <p:nvSpPr>
              <p:cNvPr id="35" name="Google Shape;3859;p69">
                <a:extLst>
                  <a:ext uri="{FF2B5EF4-FFF2-40B4-BE49-F238E27FC236}">
                    <a16:creationId xmlns:a16="http://schemas.microsoft.com/office/drawing/2014/main" id="{5BEC7F28-7B52-89B4-AA3B-1EED38660D18}"/>
                  </a:ext>
                </a:extLst>
              </p:cNvPr>
              <p:cNvSpPr/>
              <p:nvPr/>
            </p:nvSpPr>
            <p:spPr>
              <a:xfrm>
                <a:off x="5823294" y="2309751"/>
                <a:ext cx="315327" cy="314978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9919" extrusionOk="0">
                    <a:moveTo>
                      <a:pt x="4953" y="0"/>
                    </a:moveTo>
                    <a:cubicBezTo>
                      <a:pt x="3632" y="0"/>
                      <a:pt x="2381" y="524"/>
                      <a:pt x="1465" y="1465"/>
                    </a:cubicBezTo>
                    <a:cubicBezTo>
                      <a:pt x="524" y="2405"/>
                      <a:pt x="0" y="3656"/>
                      <a:pt x="0" y="4965"/>
                    </a:cubicBezTo>
                    <a:cubicBezTo>
                      <a:pt x="0" y="6275"/>
                      <a:pt x="524" y="7537"/>
                      <a:pt x="1465" y="8466"/>
                    </a:cubicBezTo>
                    <a:cubicBezTo>
                      <a:pt x="2393" y="9394"/>
                      <a:pt x="3643" y="9918"/>
                      <a:pt x="4953" y="9918"/>
                    </a:cubicBezTo>
                    <a:cubicBezTo>
                      <a:pt x="6263" y="9918"/>
                      <a:pt x="7537" y="9394"/>
                      <a:pt x="8454" y="8466"/>
                    </a:cubicBezTo>
                    <a:cubicBezTo>
                      <a:pt x="9394" y="7525"/>
                      <a:pt x="9918" y="6275"/>
                      <a:pt x="9918" y="4965"/>
                    </a:cubicBezTo>
                    <a:cubicBezTo>
                      <a:pt x="9930" y="4858"/>
                      <a:pt x="9930" y="4775"/>
                      <a:pt x="9930" y="4680"/>
                    </a:cubicBezTo>
                    <a:cubicBezTo>
                      <a:pt x="9930" y="4613"/>
                      <a:pt x="9869" y="4547"/>
                      <a:pt x="9803" y="4547"/>
                    </a:cubicBezTo>
                    <a:cubicBezTo>
                      <a:pt x="9798" y="4547"/>
                      <a:pt x="9792" y="4548"/>
                      <a:pt x="9787" y="4549"/>
                    </a:cubicBezTo>
                    <a:cubicBezTo>
                      <a:pt x="9704" y="4549"/>
                      <a:pt x="9632" y="4620"/>
                      <a:pt x="9644" y="4691"/>
                    </a:cubicBezTo>
                    <a:lnTo>
                      <a:pt x="9644" y="4953"/>
                    </a:lnTo>
                    <a:cubicBezTo>
                      <a:pt x="9644" y="6204"/>
                      <a:pt x="9156" y="7358"/>
                      <a:pt x="8275" y="8251"/>
                    </a:cubicBezTo>
                    <a:cubicBezTo>
                      <a:pt x="7394" y="9144"/>
                      <a:pt x="6227" y="9621"/>
                      <a:pt x="4977" y="9621"/>
                    </a:cubicBezTo>
                    <a:cubicBezTo>
                      <a:pt x="3727" y="9621"/>
                      <a:pt x="2560" y="9132"/>
                      <a:pt x="1667" y="8251"/>
                    </a:cubicBezTo>
                    <a:cubicBezTo>
                      <a:pt x="774" y="7370"/>
                      <a:pt x="298" y="6204"/>
                      <a:pt x="298" y="4953"/>
                    </a:cubicBezTo>
                    <a:cubicBezTo>
                      <a:pt x="298" y="3703"/>
                      <a:pt x="786" y="2536"/>
                      <a:pt x="1667" y="1643"/>
                    </a:cubicBezTo>
                    <a:cubicBezTo>
                      <a:pt x="2548" y="750"/>
                      <a:pt x="3727" y="274"/>
                      <a:pt x="4977" y="274"/>
                    </a:cubicBezTo>
                    <a:cubicBezTo>
                      <a:pt x="6072" y="274"/>
                      <a:pt x="7144" y="667"/>
                      <a:pt x="7977" y="1382"/>
                    </a:cubicBezTo>
                    <a:cubicBezTo>
                      <a:pt x="8811" y="2072"/>
                      <a:pt x="9382" y="3048"/>
                      <a:pt x="9561" y="4120"/>
                    </a:cubicBezTo>
                    <a:cubicBezTo>
                      <a:pt x="9572" y="4185"/>
                      <a:pt x="9632" y="4241"/>
                      <a:pt x="9697" y="4241"/>
                    </a:cubicBezTo>
                    <a:cubicBezTo>
                      <a:pt x="9703" y="4241"/>
                      <a:pt x="9709" y="4240"/>
                      <a:pt x="9716" y="4239"/>
                    </a:cubicBezTo>
                    <a:cubicBezTo>
                      <a:pt x="9799" y="4215"/>
                      <a:pt x="9858" y="4144"/>
                      <a:pt x="9835" y="4072"/>
                    </a:cubicBezTo>
                    <a:cubicBezTo>
                      <a:pt x="9632" y="2941"/>
                      <a:pt x="9037" y="1917"/>
                      <a:pt x="8156" y="1167"/>
                    </a:cubicBezTo>
                    <a:cubicBezTo>
                      <a:pt x="7263" y="405"/>
                      <a:pt x="6132" y="0"/>
                      <a:pt x="4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6" name="Google Shape;3860;p69">
                <a:extLst>
                  <a:ext uri="{FF2B5EF4-FFF2-40B4-BE49-F238E27FC236}">
                    <a16:creationId xmlns:a16="http://schemas.microsoft.com/office/drawing/2014/main" id="{DF8D66D5-D008-3AD1-C459-DE2DFA813F2D}"/>
                  </a:ext>
                </a:extLst>
              </p:cNvPr>
              <p:cNvSpPr/>
              <p:nvPr/>
            </p:nvSpPr>
            <p:spPr>
              <a:xfrm>
                <a:off x="5846348" y="2332805"/>
                <a:ext cx="268457" cy="268489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8455" extrusionOk="0">
                    <a:moveTo>
                      <a:pt x="4227" y="1"/>
                    </a:moveTo>
                    <a:cubicBezTo>
                      <a:pt x="3632" y="1"/>
                      <a:pt x="3060" y="120"/>
                      <a:pt x="2501" y="370"/>
                    </a:cubicBezTo>
                    <a:cubicBezTo>
                      <a:pt x="1989" y="608"/>
                      <a:pt x="1512" y="929"/>
                      <a:pt x="1120" y="1358"/>
                    </a:cubicBezTo>
                    <a:cubicBezTo>
                      <a:pt x="1060" y="1418"/>
                      <a:pt x="1072" y="1513"/>
                      <a:pt x="1131" y="1572"/>
                    </a:cubicBezTo>
                    <a:cubicBezTo>
                      <a:pt x="1158" y="1599"/>
                      <a:pt x="1192" y="1611"/>
                      <a:pt x="1227" y="1611"/>
                    </a:cubicBezTo>
                    <a:cubicBezTo>
                      <a:pt x="1270" y="1611"/>
                      <a:pt x="1313" y="1593"/>
                      <a:pt x="1346" y="1560"/>
                    </a:cubicBezTo>
                    <a:cubicBezTo>
                      <a:pt x="1715" y="1156"/>
                      <a:pt x="2155" y="846"/>
                      <a:pt x="2644" y="632"/>
                    </a:cubicBezTo>
                    <a:cubicBezTo>
                      <a:pt x="3144" y="405"/>
                      <a:pt x="3679" y="286"/>
                      <a:pt x="4251" y="286"/>
                    </a:cubicBezTo>
                    <a:cubicBezTo>
                      <a:pt x="6418" y="286"/>
                      <a:pt x="8192" y="2060"/>
                      <a:pt x="8192" y="4239"/>
                    </a:cubicBezTo>
                    <a:cubicBezTo>
                      <a:pt x="8192" y="6406"/>
                      <a:pt x="6418" y="8180"/>
                      <a:pt x="4251" y="8180"/>
                    </a:cubicBezTo>
                    <a:cubicBezTo>
                      <a:pt x="2072" y="8180"/>
                      <a:pt x="298" y="6406"/>
                      <a:pt x="298" y="4239"/>
                    </a:cubicBezTo>
                    <a:cubicBezTo>
                      <a:pt x="298" y="3465"/>
                      <a:pt x="524" y="2703"/>
                      <a:pt x="965" y="2060"/>
                    </a:cubicBezTo>
                    <a:cubicBezTo>
                      <a:pt x="1001" y="1989"/>
                      <a:pt x="989" y="1882"/>
                      <a:pt x="917" y="1846"/>
                    </a:cubicBezTo>
                    <a:cubicBezTo>
                      <a:pt x="893" y="1827"/>
                      <a:pt x="862" y="1818"/>
                      <a:pt x="830" y="1818"/>
                    </a:cubicBezTo>
                    <a:cubicBezTo>
                      <a:pt x="781" y="1818"/>
                      <a:pt x="731" y="1839"/>
                      <a:pt x="703" y="1882"/>
                    </a:cubicBezTo>
                    <a:cubicBezTo>
                      <a:pt x="250" y="2584"/>
                      <a:pt x="0" y="3394"/>
                      <a:pt x="0" y="4227"/>
                    </a:cubicBezTo>
                    <a:cubicBezTo>
                      <a:pt x="0" y="5358"/>
                      <a:pt x="453" y="6406"/>
                      <a:pt x="1239" y="7216"/>
                    </a:cubicBezTo>
                    <a:cubicBezTo>
                      <a:pt x="2048" y="8014"/>
                      <a:pt x="3096" y="8454"/>
                      <a:pt x="4227" y="8454"/>
                    </a:cubicBezTo>
                    <a:cubicBezTo>
                      <a:pt x="5358" y="8454"/>
                      <a:pt x="6418" y="8002"/>
                      <a:pt x="7227" y="7216"/>
                    </a:cubicBezTo>
                    <a:cubicBezTo>
                      <a:pt x="8025" y="6430"/>
                      <a:pt x="8454" y="5358"/>
                      <a:pt x="8454" y="4227"/>
                    </a:cubicBezTo>
                    <a:cubicBezTo>
                      <a:pt x="8454" y="3096"/>
                      <a:pt x="8013" y="2037"/>
                      <a:pt x="7227" y="1227"/>
                    </a:cubicBezTo>
                    <a:cubicBezTo>
                      <a:pt x="6418" y="429"/>
                      <a:pt x="5358" y="1"/>
                      <a:pt x="4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7" name="Google Shape;3861;p69">
                <a:extLst>
                  <a:ext uri="{FF2B5EF4-FFF2-40B4-BE49-F238E27FC236}">
                    <a16:creationId xmlns:a16="http://schemas.microsoft.com/office/drawing/2014/main" id="{7837CE48-75B2-996E-3763-01E5CACE2CE7}"/>
                  </a:ext>
                </a:extLst>
              </p:cNvPr>
              <p:cNvSpPr/>
              <p:nvPr/>
            </p:nvSpPr>
            <p:spPr>
              <a:xfrm>
                <a:off x="5869402" y="2462111"/>
                <a:ext cx="15909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99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27"/>
                      <a:pt x="60" y="298"/>
                      <a:pt x="144" y="298"/>
                    </a:cubicBezTo>
                    <a:lnTo>
                      <a:pt x="358" y="298"/>
                    </a:lnTo>
                    <a:cubicBezTo>
                      <a:pt x="429" y="298"/>
                      <a:pt x="501" y="239"/>
                      <a:pt x="501" y="155"/>
                    </a:cubicBezTo>
                    <a:cubicBezTo>
                      <a:pt x="501" y="60"/>
                      <a:pt x="441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8" name="Google Shape;3862;p69">
                <a:extLst>
                  <a:ext uri="{FF2B5EF4-FFF2-40B4-BE49-F238E27FC236}">
                    <a16:creationId xmlns:a16="http://schemas.microsoft.com/office/drawing/2014/main" id="{992EBEE5-5E52-EA4D-AEC8-EB42794F89F8}"/>
                  </a:ext>
                </a:extLst>
              </p:cNvPr>
              <p:cNvSpPr/>
              <p:nvPr/>
            </p:nvSpPr>
            <p:spPr>
              <a:xfrm>
                <a:off x="5976416" y="2354748"/>
                <a:ext cx="116858" cy="116858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80" extrusionOk="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3536"/>
                    </a:lnTo>
                    <a:cubicBezTo>
                      <a:pt x="0" y="3608"/>
                      <a:pt x="60" y="3679"/>
                      <a:pt x="155" y="3679"/>
                    </a:cubicBezTo>
                    <a:lnTo>
                      <a:pt x="3536" y="3679"/>
                    </a:lnTo>
                    <a:cubicBezTo>
                      <a:pt x="3608" y="3679"/>
                      <a:pt x="3679" y="3620"/>
                      <a:pt x="3679" y="3536"/>
                    </a:cubicBezTo>
                    <a:cubicBezTo>
                      <a:pt x="3679" y="3441"/>
                      <a:pt x="3620" y="3382"/>
                      <a:pt x="3536" y="3382"/>
                    </a:cubicBezTo>
                    <a:lnTo>
                      <a:pt x="298" y="3382"/>
                    </a:lnTo>
                    <a:lnTo>
                      <a:pt x="298" y="155"/>
                    </a:lnTo>
                    <a:cubicBezTo>
                      <a:pt x="298" y="84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9" name="Google Shape;3863;p69">
                <a:extLst>
                  <a:ext uri="{FF2B5EF4-FFF2-40B4-BE49-F238E27FC236}">
                    <a16:creationId xmlns:a16="http://schemas.microsoft.com/office/drawing/2014/main" id="{9B46D0C5-EE6F-C9CE-E034-B81787058077}"/>
                  </a:ext>
                </a:extLst>
              </p:cNvPr>
              <p:cNvSpPr/>
              <p:nvPr/>
            </p:nvSpPr>
            <p:spPr>
              <a:xfrm>
                <a:off x="5976416" y="2562679"/>
                <a:ext cx="9463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13" extrusionOk="0">
                    <a:moveTo>
                      <a:pt x="155" y="1"/>
                    </a:moveTo>
                    <a:cubicBezTo>
                      <a:pt x="60" y="1"/>
                      <a:pt x="0" y="60"/>
                      <a:pt x="0" y="155"/>
                    </a:cubicBezTo>
                    <a:lnTo>
                      <a:pt x="0" y="358"/>
                    </a:lnTo>
                    <a:cubicBezTo>
                      <a:pt x="0" y="441"/>
                      <a:pt x="60" y="513"/>
                      <a:pt x="155" y="513"/>
                    </a:cubicBezTo>
                    <a:cubicBezTo>
                      <a:pt x="238" y="513"/>
                      <a:pt x="298" y="453"/>
                      <a:pt x="298" y="358"/>
                    </a:cubicBezTo>
                    <a:lnTo>
                      <a:pt x="298" y="155"/>
                    </a:lnTo>
                    <a:cubicBezTo>
                      <a:pt x="298" y="84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0" name="Google Shape;3864;p69">
                <a:extLst>
                  <a:ext uri="{FF2B5EF4-FFF2-40B4-BE49-F238E27FC236}">
                    <a16:creationId xmlns:a16="http://schemas.microsoft.com/office/drawing/2014/main" id="{9E769DCD-C07D-9062-A5D8-5832AB22C934}"/>
                  </a:ext>
                </a:extLst>
              </p:cNvPr>
              <p:cNvSpPr/>
              <p:nvPr/>
            </p:nvSpPr>
            <p:spPr>
              <a:xfrm>
                <a:off x="5900395" y="2386217"/>
                <a:ext cx="15179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8" extrusionOk="0">
                    <a:moveTo>
                      <a:pt x="168" y="0"/>
                    </a:moveTo>
                    <a:cubicBezTo>
                      <a:pt x="129" y="0"/>
                      <a:pt x="90" y="15"/>
                      <a:pt x="61" y="45"/>
                    </a:cubicBezTo>
                    <a:cubicBezTo>
                      <a:pt x="1" y="105"/>
                      <a:pt x="1" y="188"/>
                      <a:pt x="61" y="247"/>
                    </a:cubicBezTo>
                    <a:lnTo>
                      <a:pt x="215" y="402"/>
                    </a:lnTo>
                    <a:cubicBezTo>
                      <a:pt x="239" y="426"/>
                      <a:pt x="275" y="438"/>
                      <a:pt x="311" y="438"/>
                    </a:cubicBezTo>
                    <a:cubicBezTo>
                      <a:pt x="358" y="438"/>
                      <a:pt x="394" y="426"/>
                      <a:pt x="418" y="402"/>
                    </a:cubicBezTo>
                    <a:cubicBezTo>
                      <a:pt x="477" y="343"/>
                      <a:pt x="477" y="247"/>
                      <a:pt x="418" y="188"/>
                    </a:cubicBezTo>
                    <a:lnTo>
                      <a:pt x="275" y="45"/>
                    </a:lnTo>
                    <a:cubicBezTo>
                      <a:pt x="245" y="15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1" name="Google Shape;3865;p69">
                <a:extLst>
                  <a:ext uri="{FF2B5EF4-FFF2-40B4-BE49-F238E27FC236}">
                    <a16:creationId xmlns:a16="http://schemas.microsoft.com/office/drawing/2014/main" id="{437180D5-39C0-9158-BEB8-07E474FC1CB9}"/>
                  </a:ext>
                </a:extLst>
              </p:cNvPr>
              <p:cNvSpPr/>
              <p:nvPr/>
            </p:nvSpPr>
            <p:spPr>
              <a:xfrm>
                <a:off x="6047484" y="2533655"/>
                <a:ext cx="15147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9" extrusionOk="0">
                    <a:moveTo>
                      <a:pt x="161" y="1"/>
                    </a:moveTo>
                    <a:cubicBezTo>
                      <a:pt x="126" y="1"/>
                      <a:pt x="90" y="16"/>
                      <a:pt x="60" y="46"/>
                    </a:cubicBezTo>
                    <a:cubicBezTo>
                      <a:pt x="1" y="93"/>
                      <a:pt x="1" y="188"/>
                      <a:pt x="60" y="248"/>
                    </a:cubicBezTo>
                    <a:lnTo>
                      <a:pt x="203" y="391"/>
                    </a:lnTo>
                    <a:cubicBezTo>
                      <a:pt x="239" y="427"/>
                      <a:pt x="262" y="438"/>
                      <a:pt x="310" y="438"/>
                    </a:cubicBezTo>
                    <a:cubicBezTo>
                      <a:pt x="358" y="438"/>
                      <a:pt x="382" y="427"/>
                      <a:pt x="417" y="391"/>
                    </a:cubicBezTo>
                    <a:cubicBezTo>
                      <a:pt x="477" y="343"/>
                      <a:pt x="477" y="248"/>
                      <a:pt x="417" y="188"/>
                    </a:cubicBezTo>
                    <a:lnTo>
                      <a:pt x="262" y="46"/>
                    </a:lnTo>
                    <a:cubicBezTo>
                      <a:pt x="233" y="16"/>
                      <a:pt x="197" y="1"/>
                      <a:pt x="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2" name="Google Shape;3866;p69">
                <a:extLst>
                  <a:ext uri="{FF2B5EF4-FFF2-40B4-BE49-F238E27FC236}">
                    <a16:creationId xmlns:a16="http://schemas.microsoft.com/office/drawing/2014/main" id="{10069715-8639-65A5-4FAB-2B1C9E0B4552}"/>
                  </a:ext>
                </a:extLst>
              </p:cNvPr>
              <p:cNvSpPr/>
              <p:nvPr/>
            </p:nvSpPr>
            <p:spPr>
              <a:xfrm>
                <a:off x="6047484" y="2386217"/>
                <a:ext cx="15147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8" extrusionOk="0">
                    <a:moveTo>
                      <a:pt x="310" y="0"/>
                    </a:moveTo>
                    <a:cubicBezTo>
                      <a:pt x="271" y="0"/>
                      <a:pt x="233" y="15"/>
                      <a:pt x="203" y="45"/>
                    </a:cubicBezTo>
                    <a:lnTo>
                      <a:pt x="60" y="188"/>
                    </a:lnTo>
                    <a:cubicBezTo>
                      <a:pt x="1" y="247"/>
                      <a:pt x="1" y="343"/>
                      <a:pt x="60" y="402"/>
                    </a:cubicBezTo>
                    <a:cubicBezTo>
                      <a:pt x="84" y="426"/>
                      <a:pt x="120" y="438"/>
                      <a:pt x="167" y="438"/>
                    </a:cubicBezTo>
                    <a:cubicBezTo>
                      <a:pt x="203" y="438"/>
                      <a:pt x="239" y="426"/>
                      <a:pt x="262" y="402"/>
                    </a:cubicBezTo>
                    <a:lnTo>
                      <a:pt x="417" y="247"/>
                    </a:lnTo>
                    <a:cubicBezTo>
                      <a:pt x="477" y="188"/>
                      <a:pt x="477" y="105"/>
                      <a:pt x="417" y="45"/>
                    </a:cubicBezTo>
                    <a:cubicBezTo>
                      <a:pt x="387" y="15"/>
                      <a:pt x="34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3" name="Google Shape;3867;p69">
                <a:extLst>
                  <a:ext uri="{FF2B5EF4-FFF2-40B4-BE49-F238E27FC236}">
                    <a16:creationId xmlns:a16="http://schemas.microsoft.com/office/drawing/2014/main" id="{24BEE7A2-52D0-B3AA-E829-53EC5587C126}"/>
                  </a:ext>
                </a:extLst>
              </p:cNvPr>
              <p:cNvSpPr/>
              <p:nvPr/>
            </p:nvSpPr>
            <p:spPr>
              <a:xfrm>
                <a:off x="5900395" y="2533655"/>
                <a:ext cx="15179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9" extrusionOk="0">
                    <a:moveTo>
                      <a:pt x="316" y="1"/>
                    </a:moveTo>
                    <a:cubicBezTo>
                      <a:pt x="281" y="1"/>
                      <a:pt x="245" y="16"/>
                      <a:pt x="215" y="46"/>
                    </a:cubicBezTo>
                    <a:lnTo>
                      <a:pt x="61" y="188"/>
                    </a:lnTo>
                    <a:cubicBezTo>
                      <a:pt x="1" y="248"/>
                      <a:pt x="1" y="343"/>
                      <a:pt x="61" y="403"/>
                    </a:cubicBezTo>
                    <a:cubicBezTo>
                      <a:pt x="96" y="427"/>
                      <a:pt x="120" y="438"/>
                      <a:pt x="168" y="438"/>
                    </a:cubicBezTo>
                    <a:cubicBezTo>
                      <a:pt x="215" y="438"/>
                      <a:pt x="239" y="427"/>
                      <a:pt x="275" y="403"/>
                    </a:cubicBezTo>
                    <a:lnTo>
                      <a:pt x="418" y="248"/>
                    </a:lnTo>
                    <a:cubicBezTo>
                      <a:pt x="477" y="188"/>
                      <a:pt x="477" y="105"/>
                      <a:pt x="418" y="46"/>
                    </a:cubicBezTo>
                    <a:cubicBezTo>
                      <a:pt x="388" y="16"/>
                      <a:pt x="352" y="1"/>
                      <a:pt x="3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4" name="Google Shape;3868;p69">
                <a:extLst>
                  <a:ext uri="{FF2B5EF4-FFF2-40B4-BE49-F238E27FC236}">
                    <a16:creationId xmlns:a16="http://schemas.microsoft.com/office/drawing/2014/main" id="{8FBFA0ED-AE57-DBB7-1566-C302DE0DE727}"/>
                  </a:ext>
                </a:extLst>
              </p:cNvPr>
              <p:cNvSpPr/>
              <p:nvPr/>
            </p:nvSpPr>
            <p:spPr>
              <a:xfrm>
                <a:off x="5877341" y="242063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67" y="0"/>
                    </a:moveTo>
                    <a:cubicBezTo>
                      <a:pt x="106" y="0"/>
                      <a:pt x="52" y="29"/>
                      <a:pt x="25" y="92"/>
                    </a:cubicBezTo>
                    <a:cubicBezTo>
                      <a:pt x="1" y="164"/>
                      <a:pt x="25" y="247"/>
                      <a:pt x="108" y="283"/>
                    </a:cubicBezTo>
                    <a:lnTo>
                      <a:pt x="298" y="354"/>
                    </a:lnTo>
                    <a:cubicBezTo>
                      <a:pt x="310" y="366"/>
                      <a:pt x="346" y="366"/>
                      <a:pt x="358" y="366"/>
                    </a:cubicBezTo>
                    <a:cubicBezTo>
                      <a:pt x="417" y="366"/>
                      <a:pt x="465" y="342"/>
                      <a:pt x="489" y="283"/>
                    </a:cubicBezTo>
                    <a:cubicBezTo>
                      <a:pt x="525" y="187"/>
                      <a:pt x="489" y="116"/>
                      <a:pt x="417" y="92"/>
                    </a:cubicBezTo>
                    <a:lnTo>
                      <a:pt x="227" y="9"/>
                    </a:lnTo>
                    <a:cubicBezTo>
                      <a:pt x="207" y="3"/>
                      <a:pt x="186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5" name="Google Shape;3869;p69">
                <a:extLst>
                  <a:ext uri="{FF2B5EF4-FFF2-40B4-BE49-F238E27FC236}">
                    <a16:creationId xmlns:a16="http://schemas.microsoft.com/office/drawing/2014/main" id="{9CBB9787-8F59-7344-5E42-C21F16CC10A3}"/>
                  </a:ext>
                </a:extLst>
              </p:cNvPr>
              <p:cNvSpPr/>
              <p:nvPr/>
            </p:nvSpPr>
            <p:spPr>
              <a:xfrm>
                <a:off x="6068665" y="250151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70" y="1"/>
                    </a:moveTo>
                    <a:cubicBezTo>
                      <a:pt x="112" y="1"/>
                      <a:pt x="54" y="28"/>
                      <a:pt x="36" y="81"/>
                    </a:cubicBezTo>
                    <a:cubicBezTo>
                      <a:pt x="0" y="165"/>
                      <a:pt x="36" y="248"/>
                      <a:pt x="107" y="284"/>
                    </a:cubicBezTo>
                    <a:lnTo>
                      <a:pt x="298" y="355"/>
                    </a:lnTo>
                    <a:cubicBezTo>
                      <a:pt x="310" y="367"/>
                      <a:pt x="346" y="367"/>
                      <a:pt x="357" y="367"/>
                    </a:cubicBezTo>
                    <a:cubicBezTo>
                      <a:pt x="417" y="367"/>
                      <a:pt x="465" y="343"/>
                      <a:pt x="488" y="284"/>
                    </a:cubicBezTo>
                    <a:cubicBezTo>
                      <a:pt x="524" y="200"/>
                      <a:pt x="488" y="117"/>
                      <a:pt x="417" y="81"/>
                    </a:cubicBezTo>
                    <a:lnTo>
                      <a:pt x="226" y="10"/>
                    </a:lnTo>
                    <a:cubicBezTo>
                      <a:pt x="209" y="4"/>
                      <a:pt x="189" y="1"/>
                      <a:pt x="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6" name="Google Shape;3870;p69">
                <a:extLst>
                  <a:ext uri="{FF2B5EF4-FFF2-40B4-BE49-F238E27FC236}">
                    <a16:creationId xmlns:a16="http://schemas.microsoft.com/office/drawing/2014/main" id="{5AC6186E-CA87-B79F-50C0-91A3728C3D23}"/>
                  </a:ext>
                </a:extLst>
              </p:cNvPr>
              <p:cNvSpPr/>
              <p:nvPr/>
            </p:nvSpPr>
            <p:spPr>
              <a:xfrm>
                <a:off x="6015729" y="2363353"/>
                <a:ext cx="12893" cy="156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2" extrusionOk="0">
                    <a:moveTo>
                      <a:pt x="237" y="1"/>
                    </a:moveTo>
                    <a:cubicBezTo>
                      <a:pt x="181" y="1"/>
                      <a:pt x="125" y="34"/>
                      <a:pt x="108" y="86"/>
                    </a:cubicBezTo>
                    <a:lnTo>
                      <a:pt x="36" y="277"/>
                    </a:lnTo>
                    <a:cubicBezTo>
                      <a:pt x="0" y="360"/>
                      <a:pt x="36" y="444"/>
                      <a:pt x="108" y="479"/>
                    </a:cubicBezTo>
                    <a:cubicBezTo>
                      <a:pt x="119" y="479"/>
                      <a:pt x="131" y="491"/>
                      <a:pt x="167" y="491"/>
                    </a:cubicBezTo>
                    <a:cubicBezTo>
                      <a:pt x="227" y="491"/>
                      <a:pt x="274" y="467"/>
                      <a:pt x="298" y="396"/>
                    </a:cubicBezTo>
                    <a:lnTo>
                      <a:pt x="369" y="205"/>
                    </a:lnTo>
                    <a:cubicBezTo>
                      <a:pt x="405" y="134"/>
                      <a:pt x="369" y="39"/>
                      <a:pt x="298" y="15"/>
                    </a:cubicBezTo>
                    <a:cubicBezTo>
                      <a:pt x="279" y="5"/>
                      <a:pt x="258" y="1"/>
                      <a:pt x="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7" name="Google Shape;3871;p69">
                <a:extLst>
                  <a:ext uri="{FF2B5EF4-FFF2-40B4-BE49-F238E27FC236}">
                    <a16:creationId xmlns:a16="http://schemas.microsoft.com/office/drawing/2014/main" id="{EB6F4BD6-E201-5392-250C-BE2B7A1E7EA6}"/>
                  </a:ext>
                </a:extLst>
              </p:cNvPr>
              <p:cNvSpPr/>
              <p:nvPr/>
            </p:nvSpPr>
            <p:spPr>
              <a:xfrm>
                <a:off x="5934055" y="2554836"/>
                <a:ext cx="13274" cy="1543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86" extrusionOk="0">
                    <a:moveTo>
                      <a:pt x="255" y="1"/>
                    </a:moveTo>
                    <a:cubicBezTo>
                      <a:pt x="197" y="1"/>
                      <a:pt x="138" y="30"/>
                      <a:pt x="120" y="93"/>
                    </a:cubicBezTo>
                    <a:lnTo>
                      <a:pt x="48" y="283"/>
                    </a:lnTo>
                    <a:cubicBezTo>
                      <a:pt x="1" y="355"/>
                      <a:pt x="48" y="450"/>
                      <a:pt x="120" y="474"/>
                    </a:cubicBezTo>
                    <a:cubicBezTo>
                      <a:pt x="132" y="486"/>
                      <a:pt x="167" y="486"/>
                      <a:pt x="179" y="486"/>
                    </a:cubicBezTo>
                    <a:cubicBezTo>
                      <a:pt x="239" y="486"/>
                      <a:pt x="286" y="462"/>
                      <a:pt x="310" y="402"/>
                    </a:cubicBezTo>
                    <a:lnTo>
                      <a:pt x="382" y="212"/>
                    </a:lnTo>
                    <a:cubicBezTo>
                      <a:pt x="417" y="129"/>
                      <a:pt x="382" y="45"/>
                      <a:pt x="310" y="10"/>
                    </a:cubicBezTo>
                    <a:cubicBezTo>
                      <a:pt x="293" y="4"/>
                      <a:pt x="274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8" name="Google Shape;3872;p69">
                <a:extLst>
                  <a:ext uri="{FF2B5EF4-FFF2-40B4-BE49-F238E27FC236}">
                    <a16:creationId xmlns:a16="http://schemas.microsoft.com/office/drawing/2014/main" id="{A2CBACE0-1F91-1A49-0B8F-7472D69577FA}"/>
                  </a:ext>
                </a:extLst>
              </p:cNvPr>
              <p:cNvSpPr/>
              <p:nvPr/>
            </p:nvSpPr>
            <p:spPr>
              <a:xfrm>
                <a:off x="5935960" y="2362401"/>
                <a:ext cx="12861" cy="15814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98" extrusionOk="0">
                    <a:moveTo>
                      <a:pt x="161" y="1"/>
                    </a:moveTo>
                    <a:cubicBezTo>
                      <a:pt x="143" y="1"/>
                      <a:pt x="125" y="3"/>
                      <a:pt x="107" y="9"/>
                    </a:cubicBezTo>
                    <a:cubicBezTo>
                      <a:pt x="24" y="45"/>
                      <a:pt x="0" y="128"/>
                      <a:pt x="24" y="212"/>
                    </a:cubicBezTo>
                    <a:lnTo>
                      <a:pt x="107" y="402"/>
                    </a:lnTo>
                    <a:cubicBezTo>
                      <a:pt x="131" y="462"/>
                      <a:pt x="191" y="497"/>
                      <a:pt x="238" y="497"/>
                    </a:cubicBezTo>
                    <a:cubicBezTo>
                      <a:pt x="250" y="497"/>
                      <a:pt x="262" y="497"/>
                      <a:pt x="298" y="474"/>
                    </a:cubicBezTo>
                    <a:cubicBezTo>
                      <a:pt x="369" y="450"/>
                      <a:pt x="405" y="355"/>
                      <a:pt x="369" y="283"/>
                    </a:cubicBezTo>
                    <a:lnTo>
                      <a:pt x="298" y="93"/>
                    </a:lnTo>
                    <a:cubicBezTo>
                      <a:pt x="271" y="29"/>
                      <a:pt x="216" y="1"/>
                      <a:pt x="1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9" name="Google Shape;3873;p69">
                <a:extLst>
                  <a:ext uri="{FF2B5EF4-FFF2-40B4-BE49-F238E27FC236}">
                    <a16:creationId xmlns:a16="http://schemas.microsoft.com/office/drawing/2014/main" id="{E18456F1-05BB-F00D-8605-5B1582C0D38C}"/>
                  </a:ext>
                </a:extLst>
              </p:cNvPr>
              <p:cNvSpPr/>
              <p:nvPr/>
            </p:nvSpPr>
            <p:spPr>
              <a:xfrm>
                <a:off x="6013824" y="2555820"/>
                <a:ext cx="12893" cy="1559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1" extrusionOk="0">
                    <a:moveTo>
                      <a:pt x="167" y="0"/>
                    </a:moveTo>
                    <a:cubicBezTo>
                      <a:pt x="147" y="0"/>
                      <a:pt x="127" y="5"/>
                      <a:pt x="108" y="14"/>
                    </a:cubicBezTo>
                    <a:cubicBezTo>
                      <a:pt x="37" y="38"/>
                      <a:pt x="1" y="133"/>
                      <a:pt x="37" y="205"/>
                    </a:cubicBezTo>
                    <a:lnTo>
                      <a:pt x="108" y="395"/>
                    </a:lnTo>
                    <a:cubicBezTo>
                      <a:pt x="132" y="455"/>
                      <a:pt x="179" y="491"/>
                      <a:pt x="239" y="491"/>
                    </a:cubicBezTo>
                    <a:cubicBezTo>
                      <a:pt x="251" y="491"/>
                      <a:pt x="275" y="491"/>
                      <a:pt x="299" y="479"/>
                    </a:cubicBezTo>
                    <a:cubicBezTo>
                      <a:pt x="370" y="443"/>
                      <a:pt x="406" y="360"/>
                      <a:pt x="370" y="276"/>
                    </a:cubicBezTo>
                    <a:lnTo>
                      <a:pt x="299" y="86"/>
                    </a:lnTo>
                    <a:cubicBezTo>
                      <a:pt x="272" y="33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0" name="Google Shape;3874;p69">
                <a:extLst>
                  <a:ext uri="{FF2B5EF4-FFF2-40B4-BE49-F238E27FC236}">
                    <a16:creationId xmlns:a16="http://schemas.microsoft.com/office/drawing/2014/main" id="{A933324E-F954-4508-9714-6C51E2C75527}"/>
                  </a:ext>
                </a:extLst>
              </p:cNvPr>
              <p:cNvSpPr/>
              <p:nvPr/>
            </p:nvSpPr>
            <p:spPr>
              <a:xfrm>
                <a:off x="6069776" y="2422132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4" y="1"/>
                    </a:moveTo>
                    <a:cubicBezTo>
                      <a:pt x="335" y="1"/>
                      <a:pt x="316" y="3"/>
                      <a:pt x="299" y="9"/>
                    </a:cubicBezTo>
                    <a:lnTo>
                      <a:pt x="96" y="81"/>
                    </a:lnTo>
                    <a:cubicBezTo>
                      <a:pt x="25" y="117"/>
                      <a:pt x="1" y="200"/>
                      <a:pt x="25" y="283"/>
                    </a:cubicBezTo>
                    <a:cubicBezTo>
                      <a:pt x="37" y="343"/>
                      <a:pt x="96" y="367"/>
                      <a:pt x="156" y="367"/>
                    </a:cubicBezTo>
                    <a:cubicBezTo>
                      <a:pt x="180" y="367"/>
                      <a:pt x="191" y="367"/>
                      <a:pt x="215" y="355"/>
                    </a:cubicBezTo>
                    <a:lnTo>
                      <a:pt x="418" y="283"/>
                    </a:lnTo>
                    <a:cubicBezTo>
                      <a:pt x="489" y="248"/>
                      <a:pt x="513" y="164"/>
                      <a:pt x="489" y="81"/>
                    </a:cubicBezTo>
                    <a:cubicBezTo>
                      <a:pt x="462" y="27"/>
                      <a:pt x="409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1" name="Google Shape;3875;p69">
                <a:extLst>
                  <a:ext uri="{FF2B5EF4-FFF2-40B4-BE49-F238E27FC236}">
                    <a16:creationId xmlns:a16="http://schemas.microsoft.com/office/drawing/2014/main" id="{36E074B2-5A3C-78F3-0684-B92C6D8BA0AE}"/>
                  </a:ext>
                </a:extLst>
              </p:cNvPr>
              <p:cNvSpPr/>
              <p:nvPr/>
            </p:nvSpPr>
            <p:spPr>
              <a:xfrm>
                <a:off x="5876960" y="2500027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2" y="0"/>
                    </a:moveTo>
                    <a:cubicBezTo>
                      <a:pt x="334" y="0"/>
                      <a:pt x="316" y="3"/>
                      <a:pt x="298" y="9"/>
                    </a:cubicBezTo>
                    <a:lnTo>
                      <a:pt x="96" y="92"/>
                    </a:lnTo>
                    <a:cubicBezTo>
                      <a:pt x="25" y="116"/>
                      <a:pt x="1" y="212"/>
                      <a:pt x="25" y="283"/>
                    </a:cubicBezTo>
                    <a:cubicBezTo>
                      <a:pt x="60" y="343"/>
                      <a:pt x="96" y="366"/>
                      <a:pt x="156" y="366"/>
                    </a:cubicBezTo>
                    <a:cubicBezTo>
                      <a:pt x="179" y="366"/>
                      <a:pt x="191" y="366"/>
                      <a:pt x="215" y="354"/>
                    </a:cubicBezTo>
                    <a:lnTo>
                      <a:pt x="418" y="283"/>
                    </a:lnTo>
                    <a:cubicBezTo>
                      <a:pt x="489" y="247"/>
                      <a:pt x="513" y="164"/>
                      <a:pt x="489" y="92"/>
                    </a:cubicBezTo>
                    <a:cubicBezTo>
                      <a:pt x="462" y="29"/>
                      <a:pt x="408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pic>
          <p:nvPicPr>
            <p:cNvPr id="53" name="Graphic 52" descr="Target outline">
              <a:extLst>
                <a:ext uri="{FF2B5EF4-FFF2-40B4-BE49-F238E27FC236}">
                  <a16:creationId xmlns:a16="http://schemas.microsoft.com/office/drawing/2014/main" id="{A0542F85-E6CC-9DCF-B2D7-6CC92A40F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94366" y="2217118"/>
              <a:ext cx="769726" cy="769726"/>
            </a:xfrm>
            <a:prstGeom prst="rect">
              <a:avLst/>
            </a:prstGeom>
          </p:spPr>
        </p:pic>
        <p:pic>
          <p:nvPicPr>
            <p:cNvPr id="55" name="Graphic 54" descr="Aperture outline">
              <a:extLst>
                <a:ext uri="{FF2B5EF4-FFF2-40B4-BE49-F238E27FC236}">
                  <a16:creationId xmlns:a16="http://schemas.microsoft.com/office/drawing/2014/main" id="{26A6EB8B-AAD6-B065-1975-173C0F5C2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78745" y="2249453"/>
              <a:ext cx="703850" cy="70385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6A1205-7CBE-5F97-5E3C-6175B5C8A168}"/>
              </a:ext>
            </a:extLst>
          </p:cNvPr>
          <p:cNvGrpSpPr/>
          <p:nvPr/>
        </p:nvGrpSpPr>
        <p:grpSpPr>
          <a:xfrm>
            <a:off x="175573" y="3694768"/>
            <a:ext cx="3414221" cy="1269077"/>
            <a:chOff x="5592525" y="-245507"/>
            <a:chExt cx="3414221" cy="126907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580006D-D917-3C31-2FFC-84E1BEABC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6447F57-5991-0740-EFDB-C5F0A8756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2A64DD7-CE05-C5E0-5705-F4C4149CC165}"/>
              </a:ext>
            </a:extLst>
          </p:cNvPr>
          <p:cNvGrpSpPr/>
          <p:nvPr/>
        </p:nvGrpSpPr>
        <p:grpSpPr>
          <a:xfrm>
            <a:off x="2550508" y="-666886"/>
            <a:ext cx="3414221" cy="1269077"/>
            <a:chOff x="5592525" y="-245507"/>
            <a:chExt cx="3414221" cy="1269077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387952C-CE7C-5945-3388-C143501E2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F081F8E-D0C1-2494-213D-366159E6A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2103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69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334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/>
              <a:t>Chỉ số đánh giá Davies-Bouldin Index</a:t>
            </a:r>
            <a:endParaRPr sz="3200" b="1" dirty="0"/>
          </a:p>
        </p:txBody>
      </p:sp>
      <p:sp>
        <p:nvSpPr>
          <p:cNvPr id="3855" name="Google Shape;3855;p69"/>
          <p:cNvSpPr txBox="1">
            <a:spLocks noGrp="1"/>
          </p:cNvSpPr>
          <p:nvPr>
            <p:ph type="subTitle" idx="6"/>
          </p:nvPr>
        </p:nvSpPr>
        <p:spPr>
          <a:xfrm>
            <a:off x="1195813" y="40629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Độ mức độ liên kết giữa các điểm trong cùng một cụm</a:t>
            </a:r>
            <a:endParaRPr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DD5CBF3-29E3-C827-6F41-A1A6DEE29507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 dirty="0"/>
              <a:t>Cohesion</a:t>
            </a:r>
            <a:endParaRPr lang="vi-VN" dirty="0"/>
          </a:p>
        </p:txBody>
      </p:sp>
      <p:sp>
        <p:nvSpPr>
          <p:cNvPr id="16" name="Google Shape;3855;p69">
            <a:extLst>
              <a:ext uri="{FF2B5EF4-FFF2-40B4-BE49-F238E27FC236}">
                <a16:creationId xmlns:a16="http://schemas.microsoft.com/office/drawing/2014/main" id="{E495FA24-7E53-B189-6924-25FFBEB93E0C}"/>
              </a:ext>
            </a:extLst>
          </p:cNvPr>
          <p:cNvSpPr txBox="1">
            <a:spLocks/>
          </p:cNvSpPr>
          <p:nvPr/>
        </p:nvSpPr>
        <p:spPr>
          <a:xfrm>
            <a:off x="5081013" y="4062975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None/>
              <a:defRPr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Độ mức độ tách biệt giữa các tâm cụm</a:t>
            </a:r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23B79718-A710-3861-C8A5-F6590247328D}"/>
              </a:ext>
            </a:extLst>
          </p:cNvPr>
          <p:cNvSpPr txBox="1">
            <a:spLocks/>
          </p:cNvSpPr>
          <p:nvPr/>
        </p:nvSpPr>
        <p:spPr>
          <a:xfrm>
            <a:off x="5081013" y="361952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dirty="0"/>
              <a:t>Separation</a:t>
            </a:r>
            <a:endParaRPr lang="vi-V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DF7FDC-C620-6482-0140-08EF6B1ABDBD}"/>
              </a:ext>
            </a:extLst>
          </p:cNvPr>
          <p:cNvSpPr/>
          <p:nvPr/>
        </p:nvSpPr>
        <p:spPr>
          <a:xfrm>
            <a:off x="1227273" y="1171609"/>
            <a:ext cx="3067664" cy="2514600"/>
          </a:xfrm>
          <a:custGeom>
            <a:avLst/>
            <a:gdLst>
              <a:gd name="connsiteX0" fmla="*/ 449825 w 3067664"/>
              <a:gd name="connsiteY0" fmla="*/ 560439 h 2514600"/>
              <a:gd name="connsiteX1" fmla="*/ 737419 w 3067664"/>
              <a:gd name="connsiteY1" fmla="*/ 243349 h 2514600"/>
              <a:gd name="connsiteX2" fmla="*/ 825909 w 3067664"/>
              <a:gd name="connsiteY2" fmla="*/ 206478 h 2514600"/>
              <a:gd name="connsiteX3" fmla="*/ 1688690 w 3067664"/>
              <a:gd name="connsiteY3" fmla="*/ 0 h 2514600"/>
              <a:gd name="connsiteX4" fmla="*/ 1939412 w 3067664"/>
              <a:gd name="connsiteY4" fmla="*/ 213852 h 2514600"/>
              <a:gd name="connsiteX5" fmla="*/ 2374490 w 3067664"/>
              <a:gd name="connsiteY5" fmla="*/ 634181 h 2514600"/>
              <a:gd name="connsiteX6" fmla="*/ 2706329 w 3067664"/>
              <a:gd name="connsiteY6" fmla="*/ 1076633 h 2514600"/>
              <a:gd name="connsiteX7" fmla="*/ 3067664 w 3067664"/>
              <a:gd name="connsiteY7" fmla="*/ 1762433 h 2514600"/>
              <a:gd name="connsiteX8" fmla="*/ 3023419 w 3067664"/>
              <a:gd name="connsiteY8" fmla="*/ 1850923 h 2514600"/>
              <a:gd name="connsiteX9" fmla="*/ 2603090 w 3067664"/>
              <a:gd name="connsiteY9" fmla="*/ 2160639 h 2514600"/>
              <a:gd name="connsiteX10" fmla="*/ 1968909 w 3067664"/>
              <a:gd name="connsiteY10" fmla="*/ 2499852 h 2514600"/>
              <a:gd name="connsiteX11" fmla="*/ 1806677 w 3067664"/>
              <a:gd name="connsiteY11" fmla="*/ 2514600 h 2514600"/>
              <a:gd name="connsiteX12" fmla="*/ 899651 w 3067664"/>
              <a:gd name="connsiteY12" fmla="*/ 2485104 h 2514600"/>
              <a:gd name="connsiteX13" fmla="*/ 191729 w 3067664"/>
              <a:gd name="connsiteY13" fmla="*/ 2300749 h 2514600"/>
              <a:gd name="connsiteX14" fmla="*/ 154858 w 3067664"/>
              <a:gd name="connsiteY14" fmla="*/ 1762433 h 2514600"/>
              <a:gd name="connsiteX15" fmla="*/ 0 w 3067664"/>
              <a:gd name="connsiteY15" fmla="*/ 1312607 h 2514600"/>
              <a:gd name="connsiteX16" fmla="*/ 0 w 3067664"/>
              <a:gd name="connsiteY16" fmla="*/ 1216742 h 2514600"/>
              <a:gd name="connsiteX17" fmla="*/ 243348 w 3067664"/>
              <a:gd name="connsiteY17" fmla="*/ 840658 h 2514600"/>
              <a:gd name="connsiteX18" fmla="*/ 449825 w 3067664"/>
              <a:gd name="connsiteY18" fmla="*/ 560439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67664" h="2514600">
                <a:moveTo>
                  <a:pt x="449825" y="560439"/>
                </a:moveTo>
                <a:lnTo>
                  <a:pt x="737419" y="243349"/>
                </a:lnTo>
                <a:cubicBezTo>
                  <a:pt x="799039" y="199334"/>
                  <a:pt x="767893" y="206478"/>
                  <a:pt x="825909" y="206478"/>
                </a:cubicBezTo>
                <a:lnTo>
                  <a:pt x="1688690" y="0"/>
                </a:lnTo>
                <a:lnTo>
                  <a:pt x="1939412" y="213852"/>
                </a:lnTo>
                <a:lnTo>
                  <a:pt x="2374490" y="634181"/>
                </a:lnTo>
                <a:lnTo>
                  <a:pt x="2706329" y="1076633"/>
                </a:lnTo>
                <a:lnTo>
                  <a:pt x="3067664" y="1762433"/>
                </a:lnTo>
                <a:lnTo>
                  <a:pt x="3023419" y="1850923"/>
                </a:lnTo>
                <a:lnTo>
                  <a:pt x="2603090" y="2160639"/>
                </a:lnTo>
                <a:lnTo>
                  <a:pt x="1968909" y="2499852"/>
                </a:lnTo>
                <a:lnTo>
                  <a:pt x="1806677" y="2514600"/>
                </a:lnTo>
                <a:lnTo>
                  <a:pt x="899651" y="2485104"/>
                </a:lnTo>
                <a:lnTo>
                  <a:pt x="191729" y="2300749"/>
                </a:lnTo>
                <a:lnTo>
                  <a:pt x="154858" y="1762433"/>
                </a:lnTo>
                <a:lnTo>
                  <a:pt x="0" y="1312607"/>
                </a:lnTo>
                <a:lnTo>
                  <a:pt x="0" y="1216742"/>
                </a:lnTo>
                <a:lnTo>
                  <a:pt x="243348" y="840658"/>
                </a:lnTo>
                <a:lnTo>
                  <a:pt x="449825" y="560439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C34E10F-4B0D-1A23-1EC0-CAFE64CB97B7}"/>
              </a:ext>
            </a:extLst>
          </p:cNvPr>
          <p:cNvSpPr/>
          <p:nvPr/>
        </p:nvSpPr>
        <p:spPr>
          <a:xfrm>
            <a:off x="5095568" y="1511710"/>
            <a:ext cx="1378974" cy="1386348"/>
          </a:xfrm>
          <a:custGeom>
            <a:avLst/>
            <a:gdLst>
              <a:gd name="connsiteX0" fmla="*/ 0 w 1378974"/>
              <a:gd name="connsiteY0" fmla="*/ 818535 h 1386348"/>
              <a:gd name="connsiteX1" fmla="*/ 95864 w 1378974"/>
              <a:gd name="connsiteY1" fmla="*/ 154858 h 1386348"/>
              <a:gd name="connsiteX2" fmla="*/ 612058 w 1378974"/>
              <a:gd name="connsiteY2" fmla="*/ 0 h 1386348"/>
              <a:gd name="connsiteX3" fmla="*/ 1128251 w 1378974"/>
              <a:gd name="connsiteY3" fmla="*/ 29496 h 1386348"/>
              <a:gd name="connsiteX4" fmla="*/ 1349477 w 1378974"/>
              <a:gd name="connsiteY4" fmla="*/ 619432 h 1386348"/>
              <a:gd name="connsiteX5" fmla="*/ 1378974 w 1378974"/>
              <a:gd name="connsiteY5" fmla="*/ 1283109 h 1386348"/>
              <a:gd name="connsiteX6" fmla="*/ 648929 w 1378974"/>
              <a:gd name="connsiteY6" fmla="*/ 1386348 h 1386348"/>
              <a:gd name="connsiteX7" fmla="*/ 250722 w 1378974"/>
              <a:gd name="connsiteY7" fmla="*/ 1283109 h 1386348"/>
              <a:gd name="connsiteX8" fmla="*/ 29497 w 1378974"/>
              <a:gd name="connsiteY8" fmla="*/ 892277 h 1386348"/>
              <a:gd name="connsiteX9" fmla="*/ 0 w 1378974"/>
              <a:gd name="connsiteY9" fmla="*/ 818535 h 138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8974" h="1386348">
                <a:moveTo>
                  <a:pt x="0" y="818535"/>
                </a:moveTo>
                <a:lnTo>
                  <a:pt x="95864" y="154858"/>
                </a:lnTo>
                <a:lnTo>
                  <a:pt x="612058" y="0"/>
                </a:lnTo>
                <a:lnTo>
                  <a:pt x="1128251" y="29496"/>
                </a:lnTo>
                <a:lnTo>
                  <a:pt x="1349477" y="619432"/>
                </a:lnTo>
                <a:lnTo>
                  <a:pt x="1378974" y="1283109"/>
                </a:lnTo>
                <a:lnTo>
                  <a:pt x="648929" y="1386348"/>
                </a:lnTo>
                <a:lnTo>
                  <a:pt x="250722" y="1283109"/>
                </a:lnTo>
                <a:lnTo>
                  <a:pt x="29497" y="892277"/>
                </a:lnTo>
                <a:lnTo>
                  <a:pt x="0" y="818535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D0ACE14-B542-12E2-538F-BF64BBB55B46}"/>
              </a:ext>
            </a:extLst>
          </p:cNvPr>
          <p:cNvSpPr/>
          <p:nvPr/>
        </p:nvSpPr>
        <p:spPr>
          <a:xfrm>
            <a:off x="6953865" y="1297858"/>
            <a:ext cx="1681316" cy="1681316"/>
          </a:xfrm>
          <a:custGeom>
            <a:avLst/>
            <a:gdLst>
              <a:gd name="connsiteX0" fmla="*/ 22122 w 1681316"/>
              <a:gd name="connsiteY0" fmla="*/ 449826 h 1681316"/>
              <a:gd name="connsiteX1" fmla="*/ 272845 w 1681316"/>
              <a:gd name="connsiteY1" fmla="*/ 81116 h 1681316"/>
              <a:gd name="connsiteX2" fmla="*/ 980767 w 1681316"/>
              <a:gd name="connsiteY2" fmla="*/ 0 h 1681316"/>
              <a:gd name="connsiteX3" fmla="*/ 1614948 w 1681316"/>
              <a:gd name="connsiteY3" fmla="*/ 398207 h 1681316"/>
              <a:gd name="connsiteX4" fmla="*/ 1681316 w 1681316"/>
              <a:gd name="connsiteY4" fmla="*/ 884903 h 1681316"/>
              <a:gd name="connsiteX5" fmla="*/ 1578077 w 1681316"/>
              <a:gd name="connsiteY5" fmla="*/ 1681316 h 1681316"/>
              <a:gd name="connsiteX6" fmla="*/ 877529 w 1681316"/>
              <a:gd name="connsiteY6" fmla="*/ 1600200 h 1681316"/>
              <a:gd name="connsiteX7" fmla="*/ 449825 w 1681316"/>
              <a:gd name="connsiteY7" fmla="*/ 1098755 h 1681316"/>
              <a:gd name="connsiteX8" fmla="*/ 405580 w 1681316"/>
              <a:gd name="connsiteY8" fmla="*/ 1025013 h 1681316"/>
              <a:gd name="connsiteX9" fmla="*/ 0 w 1681316"/>
              <a:gd name="connsiteY9" fmla="*/ 678426 h 1681316"/>
              <a:gd name="connsiteX10" fmla="*/ 22122 w 1681316"/>
              <a:gd name="connsiteY10" fmla="*/ 449826 h 168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1316" h="1681316">
                <a:moveTo>
                  <a:pt x="22122" y="449826"/>
                </a:moveTo>
                <a:lnTo>
                  <a:pt x="272845" y="81116"/>
                </a:lnTo>
                <a:lnTo>
                  <a:pt x="980767" y="0"/>
                </a:lnTo>
                <a:lnTo>
                  <a:pt x="1614948" y="398207"/>
                </a:lnTo>
                <a:lnTo>
                  <a:pt x="1681316" y="884903"/>
                </a:lnTo>
                <a:lnTo>
                  <a:pt x="1578077" y="1681316"/>
                </a:lnTo>
                <a:lnTo>
                  <a:pt x="877529" y="1600200"/>
                </a:lnTo>
                <a:lnTo>
                  <a:pt x="449825" y="1098755"/>
                </a:lnTo>
                <a:lnTo>
                  <a:pt x="405580" y="1025013"/>
                </a:lnTo>
                <a:lnTo>
                  <a:pt x="0" y="678426"/>
                </a:lnTo>
                <a:lnTo>
                  <a:pt x="22122" y="449826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7" name="Graphic 26" descr="Badge 1 with solid fill">
            <a:extLst>
              <a:ext uri="{FF2B5EF4-FFF2-40B4-BE49-F238E27FC236}">
                <a16:creationId xmlns:a16="http://schemas.microsoft.com/office/drawing/2014/main" id="{91084316-79B4-68D8-A747-774F81A4B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6377" y="2111553"/>
            <a:ext cx="317356" cy="317356"/>
          </a:xfrm>
          <a:prstGeom prst="rect">
            <a:avLst/>
          </a:prstGeom>
        </p:spPr>
      </p:pic>
      <p:pic>
        <p:nvPicPr>
          <p:cNvPr id="29" name="Graphic 28" descr="Badge with solid fill">
            <a:extLst>
              <a:ext uri="{FF2B5EF4-FFF2-40B4-BE49-F238E27FC236}">
                <a16:creationId xmlns:a16="http://schemas.microsoft.com/office/drawing/2014/main" id="{9C3330A3-54F2-CA05-E64B-7570F327C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4523" y="1923210"/>
            <a:ext cx="376685" cy="37668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C48265-1BE4-E5A6-BC7C-27368C3561AE}"/>
              </a:ext>
            </a:extLst>
          </p:cNvPr>
          <p:cNvCxnSpPr>
            <a:cxnSpLocks/>
          </p:cNvCxnSpPr>
          <p:nvPr/>
        </p:nvCxnSpPr>
        <p:spPr>
          <a:xfrm flipV="1">
            <a:off x="5943733" y="2111552"/>
            <a:ext cx="1850790" cy="15867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3" name="Google Shape;5529;p119">
            <a:extLst>
              <a:ext uri="{FF2B5EF4-FFF2-40B4-BE49-F238E27FC236}">
                <a16:creationId xmlns:a16="http://schemas.microsoft.com/office/drawing/2014/main" id="{D03F0157-6A54-0D6B-5856-4399EFCDE999}"/>
              </a:ext>
            </a:extLst>
          </p:cNvPr>
          <p:cNvGrpSpPr/>
          <p:nvPr/>
        </p:nvGrpSpPr>
        <p:grpSpPr>
          <a:xfrm>
            <a:off x="1955168" y="1679027"/>
            <a:ext cx="189489" cy="332132"/>
            <a:chOff x="8370831" y="3202002"/>
            <a:chExt cx="218129" cy="382376"/>
          </a:xfrm>
          <a:solidFill>
            <a:srgbClr val="0E2A47"/>
          </a:solidFill>
        </p:grpSpPr>
        <p:sp>
          <p:nvSpPr>
            <p:cNvPr id="34" name="Google Shape;5530;p119">
              <a:extLst>
                <a:ext uri="{FF2B5EF4-FFF2-40B4-BE49-F238E27FC236}">
                  <a16:creationId xmlns:a16="http://schemas.microsoft.com/office/drawing/2014/main" id="{A6F4EF81-A36E-BCBF-429B-8DC29E703F81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31;p119">
              <a:extLst>
                <a:ext uri="{FF2B5EF4-FFF2-40B4-BE49-F238E27FC236}">
                  <a16:creationId xmlns:a16="http://schemas.microsoft.com/office/drawing/2014/main" id="{A86262EE-8230-088B-A896-78A0FB9E13C8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529;p119">
            <a:extLst>
              <a:ext uri="{FF2B5EF4-FFF2-40B4-BE49-F238E27FC236}">
                <a16:creationId xmlns:a16="http://schemas.microsoft.com/office/drawing/2014/main" id="{BB514ECE-9EFC-AF7D-1449-1523FEA4EA3D}"/>
              </a:ext>
            </a:extLst>
          </p:cNvPr>
          <p:cNvGrpSpPr/>
          <p:nvPr/>
        </p:nvGrpSpPr>
        <p:grpSpPr>
          <a:xfrm>
            <a:off x="2974795" y="1559002"/>
            <a:ext cx="189489" cy="332132"/>
            <a:chOff x="8370831" y="3202002"/>
            <a:chExt cx="218129" cy="382376"/>
          </a:xfrm>
          <a:solidFill>
            <a:srgbClr val="0E2A47"/>
          </a:solidFill>
        </p:grpSpPr>
        <p:sp>
          <p:nvSpPr>
            <p:cNvPr id="37" name="Google Shape;5530;p119">
              <a:extLst>
                <a:ext uri="{FF2B5EF4-FFF2-40B4-BE49-F238E27FC236}">
                  <a16:creationId xmlns:a16="http://schemas.microsoft.com/office/drawing/2014/main" id="{DB9346EA-F7C4-FB56-561B-870C3903BE15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531;p119">
              <a:extLst>
                <a:ext uri="{FF2B5EF4-FFF2-40B4-BE49-F238E27FC236}">
                  <a16:creationId xmlns:a16="http://schemas.microsoft.com/office/drawing/2014/main" id="{20F39E5B-1140-1F63-377E-12CE86D1B598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5529;p119">
            <a:extLst>
              <a:ext uri="{FF2B5EF4-FFF2-40B4-BE49-F238E27FC236}">
                <a16:creationId xmlns:a16="http://schemas.microsoft.com/office/drawing/2014/main" id="{3674738C-01A2-38C7-37B0-ADD6B5DFEE37}"/>
              </a:ext>
            </a:extLst>
          </p:cNvPr>
          <p:cNvGrpSpPr/>
          <p:nvPr/>
        </p:nvGrpSpPr>
        <p:grpSpPr>
          <a:xfrm>
            <a:off x="1693056" y="2518741"/>
            <a:ext cx="189489" cy="332132"/>
            <a:chOff x="8370831" y="3202002"/>
            <a:chExt cx="218129" cy="382376"/>
          </a:xfrm>
          <a:solidFill>
            <a:srgbClr val="0E2A47"/>
          </a:solidFill>
        </p:grpSpPr>
        <p:sp>
          <p:nvSpPr>
            <p:cNvPr id="40" name="Google Shape;5530;p119">
              <a:extLst>
                <a:ext uri="{FF2B5EF4-FFF2-40B4-BE49-F238E27FC236}">
                  <a16:creationId xmlns:a16="http://schemas.microsoft.com/office/drawing/2014/main" id="{EB2881C1-2E8A-3A33-83CF-A7666FCA073B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31;p119">
              <a:extLst>
                <a:ext uri="{FF2B5EF4-FFF2-40B4-BE49-F238E27FC236}">
                  <a16:creationId xmlns:a16="http://schemas.microsoft.com/office/drawing/2014/main" id="{81FEB43B-5429-5B41-CD07-72A477D68472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5529;p119">
            <a:extLst>
              <a:ext uri="{FF2B5EF4-FFF2-40B4-BE49-F238E27FC236}">
                <a16:creationId xmlns:a16="http://schemas.microsoft.com/office/drawing/2014/main" id="{23037119-B19C-DE82-AB32-9554734D0DE9}"/>
              </a:ext>
            </a:extLst>
          </p:cNvPr>
          <p:cNvGrpSpPr/>
          <p:nvPr/>
        </p:nvGrpSpPr>
        <p:grpSpPr>
          <a:xfrm>
            <a:off x="3197824" y="2584938"/>
            <a:ext cx="189489" cy="332132"/>
            <a:chOff x="8370831" y="3202002"/>
            <a:chExt cx="218129" cy="382376"/>
          </a:xfrm>
          <a:solidFill>
            <a:srgbClr val="0E2A47"/>
          </a:solidFill>
        </p:grpSpPr>
        <p:sp>
          <p:nvSpPr>
            <p:cNvPr id="46" name="Google Shape;5530;p119">
              <a:extLst>
                <a:ext uri="{FF2B5EF4-FFF2-40B4-BE49-F238E27FC236}">
                  <a16:creationId xmlns:a16="http://schemas.microsoft.com/office/drawing/2014/main" id="{D2508C79-851B-9304-CC8E-1B49F43DA1E8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31;p119">
              <a:extLst>
                <a:ext uri="{FF2B5EF4-FFF2-40B4-BE49-F238E27FC236}">
                  <a16:creationId xmlns:a16="http://schemas.microsoft.com/office/drawing/2014/main" id="{CFFC506A-FCA7-DD76-394E-0C3BA07ED69D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5529;p119">
            <a:extLst>
              <a:ext uri="{FF2B5EF4-FFF2-40B4-BE49-F238E27FC236}">
                <a16:creationId xmlns:a16="http://schemas.microsoft.com/office/drawing/2014/main" id="{78C984AF-9BA0-32C0-7F44-2776391864F5}"/>
              </a:ext>
            </a:extLst>
          </p:cNvPr>
          <p:cNvGrpSpPr/>
          <p:nvPr/>
        </p:nvGrpSpPr>
        <p:grpSpPr>
          <a:xfrm>
            <a:off x="2629363" y="2186609"/>
            <a:ext cx="189489" cy="332132"/>
            <a:chOff x="8370831" y="3202002"/>
            <a:chExt cx="218129" cy="382376"/>
          </a:xfrm>
          <a:solidFill>
            <a:srgbClr val="0E2A47"/>
          </a:solidFill>
        </p:grpSpPr>
        <p:sp>
          <p:nvSpPr>
            <p:cNvPr id="49" name="Google Shape;5530;p119">
              <a:extLst>
                <a:ext uri="{FF2B5EF4-FFF2-40B4-BE49-F238E27FC236}">
                  <a16:creationId xmlns:a16="http://schemas.microsoft.com/office/drawing/2014/main" id="{072ED6F7-7D7A-A61F-7BFB-321C3DEF1CB6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31;p119">
              <a:extLst>
                <a:ext uri="{FF2B5EF4-FFF2-40B4-BE49-F238E27FC236}">
                  <a16:creationId xmlns:a16="http://schemas.microsoft.com/office/drawing/2014/main" id="{96335AF6-9096-0FA8-94B1-43F862501F32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529;p119">
            <a:extLst>
              <a:ext uri="{FF2B5EF4-FFF2-40B4-BE49-F238E27FC236}">
                <a16:creationId xmlns:a16="http://schemas.microsoft.com/office/drawing/2014/main" id="{609F0723-B783-E74C-C6CE-323622D9C57B}"/>
              </a:ext>
            </a:extLst>
          </p:cNvPr>
          <p:cNvGrpSpPr/>
          <p:nvPr/>
        </p:nvGrpSpPr>
        <p:grpSpPr>
          <a:xfrm>
            <a:off x="2144657" y="3052324"/>
            <a:ext cx="189489" cy="332132"/>
            <a:chOff x="8370831" y="3202002"/>
            <a:chExt cx="218129" cy="382376"/>
          </a:xfrm>
          <a:solidFill>
            <a:srgbClr val="0E2A47"/>
          </a:solidFill>
        </p:grpSpPr>
        <p:sp>
          <p:nvSpPr>
            <p:cNvPr id="52" name="Google Shape;5530;p119">
              <a:extLst>
                <a:ext uri="{FF2B5EF4-FFF2-40B4-BE49-F238E27FC236}">
                  <a16:creationId xmlns:a16="http://schemas.microsoft.com/office/drawing/2014/main" id="{BC37C24C-A1CA-FF69-DCC1-117810D786AC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31;p119">
              <a:extLst>
                <a:ext uri="{FF2B5EF4-FFF2-40B4-BE49-F238E27FC236}">
                  <a16:creationId xmlns:a16="http://schemas.microsoft.com/office/drawing/2014/main" id="{2A287FFB-BDA8-B29D-3C53-02E734E9A0AE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A41E50-DB28-7949-D122-FB3186249C43}"/>
              </a:ext>
            </a:extLst>
          </p:cNvPr>
          <p:cNvCxnSpPr>
            <a:cxnSpLocks/>
          </p:cNvCxnSpPr>
          <p:nvPr/>
        </p:nvCxnSpPr>
        <p:spPr>
          <a:xfrm flipV="1">
            <a:off x="1814959" y="2533348"/>
            <a:ext cx="893496" cy="31290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61FB3A-28D7-5991-C292-3B3BACD15FB0}"/>
              </a:ext>
            </a:extLst>
          </p:cNvPr>
          <p:cNvCxnSpPr>
            <a:cxnSpLocks/>
          </p:cNvCxnSpPr>
          <p:nvPr/>
        </p:nvCxnSpPr>
        <p:spPr>
          <a:xfrm>
            <a:off x="2008648" y="2001910"/>
            <a:ext cx="699807" cy="48688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936486B-ED7D-EDFA-66AC-C37C8FE37928}"/>
              </a:ext>
            </a:extLst>
          </p:cNvPr>
          <p:cNvCxnSpPr>
            <a:cxnSpLocks/>
          </p:cNvCxnSpPr>
          <p:nvPr/>
        </p:nvCxnSpPr>
        <p:spPr>
          <a:xfrm flipH="1" flipV="1">
            <a:off x="2779819" y="2526566"/>
            <a:ext cx="496990" cy="390504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D52C0A5-3AE5-3451-0645-C6B76C171AA6}"/>
              </a:ext>
            </a:extLst>
          </p:cNvPr>
          <p:cNvCxnSpPr>
            <a:cxnSpLocks/>
          </p:cNvCxnSpPr>
          <p:nvPr/>
        </p:nvCxnSpPr>
        <p:spPr>
          <a:xfrm flipV="1">
            <a:off x="2239401" y="2528728"/>
            <a:ext cx="469054" cy="85455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93" name="Straight Connector 3892">
            <a:extLst>
              <a:ext uri="{FF2B5EF4-FFF2-40B4-BE49-F238E27FC236}">
                <a16:creationId xmlns:a16="http://schemas.microsoft.com/office/drawing/2014/main" id="{6848B777-B878-EE2F-5019-A819E604A14B}"/>
              </a:ext>
            </a:extLst>
          </p:cNvPr>
          <p:cNvCxnSpPr>
            <a:cxnSpLocks/>
          </p:cNvCxnSpPr>
          <p:nvPr/>
        </p:nvCxnSpPr>
        <p:spPr>
          <a:xfrm flipH="1">
            <a:off x="2779819" y="1912033"/>
            <a:ext cx="248495" cy="65971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97" name="Group 3896">
            <a:extLst>
              <a:ext uri="{FF2B5EF4-FFF2-40B4-BE49-F238E27FC236}">
                <a16:creationId xmlns:a16="http://schemas.microsoft.com/office/drawing/2014/main" id="{3219E8A7-8644-32F3-FD80-0EE284AA3916}"/>
              </a:ext>
            </a:extLst>
          </p:cNvPr>
          <p:cNvGrpSpPr/>
          <p:nvPr/>
        </p:nvGrpSpPr>
        <p:grpSpPr>
          <a:xfrm>
            <a:off x="8335725" y="3036298"/>
            <a:ext cx="3414221" cy="1269077"/>
            <a:chOff x="5592525" y="-245507"/>
            <a:chExt cx="3414221" cy="1269077"/>
          </a:xfrm>
        </p:grpSpPr>
        <p:pic>
          <p:nvPicPr>
            <p:cNvPr id="3898" name="Picture 3897">
              <a:extLst>
                <a:ext uri="{FF2B5EF4-FFF2-40B4-BE49-F238E27FC236}">
                  <a16:creationId xmlns:a16="http://schemas.microsoft.com/office/drawing/2014/main" id="{0F8950BF-E89C-7AF5-70AC-ACE896A43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3899" name="Picture 3898">
              <a:extLst>
                <a:ext uri="{FF2B5EF4-FFF2-40B4-BE49-F238E27FC236}">
                  <a16:creationId xmlns:a16="http://schemas.microsoft.com/office/drawing/2014/main" id="{1322234C-1E69-1DEB-3C71-34EEA7711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92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46000" decel="12000" fill="hold" nodeType="click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46000" decel="12000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46000" decel="12000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accel="46000" decel="12000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46000" decel="12000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46000" decel="12000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4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4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50" dur="500"/>
                                            <p:tgtEl>
                                              <p:spTgt spid="38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5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5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8)">
                                          <p:cBhvr>
                                            <p:cTn id="1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46000" decel="1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accel="46000" de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46000" de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accel="46000" de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accel="46000" de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accel="46000" de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4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4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50" dur="500"/>
                                            <p:tgtEl>
                                              <p:spTgt spid="38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5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5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5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B9A744A-3355-9311-2A8A-1038CA47FF61}"/>
              </a:ext>
            </a:extLst>
          </p:cNvPr>
          <p:cNvGrpSpPr/>
          <p:nvPr/>
        </p:nvGrpSpPr>
        <p:grpSpPr>
          <a:xfrm>
            <a:off x="3040217" y="-263917"/>
            <a:ext cx="3414221" cy="1269077"/>
            <a:chOff x="5592525" y="-245507"/>
            <a:chExt cx="3414221" cy="126907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265EB08-96E0-96EE-C8BF-12DAB7FD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68F1E1F-F6F0-DD2C-2213-E40218A1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735EAD9-3007-CDF2-789A-7E2D681C1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35" y="882439"/>
            <a:ext cx="2804251" cy="1271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EF9737-7110-B298-FCDA-C712B5F89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088" y="882439"/>
            <a:ext cx="3331931" cy="1271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6860ED-CE9F-557D-D90D-254670105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677" y="3163888"/>
            <a:ext cx="2657846" cy="1381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D16C62-AFA1-9A3F-8E6F-BE23598081D3}"/>
              </a:ext>
            </a:extLst>
          </p:cNvPr>
          <p:cNvSpPr txBox="1"/>
          <p:nvPr/>
        </p:nvSpPr>
        <p:spPr>
          <a:xfrm>
            <a:off x="1097280" y="2519680"/>
            <a:ext cx="319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 </a:t>
            </a:r>
            <a:r>
              <a:rPr lang="vi-VN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C</a:t>
            </a:r>
            <a:r>
              <a:rPr lang="vi-VN" baseline="-250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i</a:t>
            </a:r>
            <a:r>
              <a: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là tập dữ liệu thuộc cụm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d là khoảng các </a:t>
            </a:r>
            <a:r>
              <a:rPr lang="vi-VN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euclidean</a:t>
            </a:r>
            <a:r>
              <a: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p bằng 2</a:t>
            </a:r>
            <a:endParaRPr lang="vi-V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CC6FD3-43A6-A4B4-3E38-B6554EB4B4AE}"/>
              </a:ext>
            </a:extLst>
          </p:cNvPr>
          <p:cNvSpPr txBox="1"/>
          <p:nvPr/>
        </p:nvSpPr>
        <p:spPr>
          <a:xfrm>
            <a:off x="5260933" y="2472452"/>
            <a:ext cx="319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Dij</a:t>
            </a:r>
            <a:r>
              <a: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là khoảng cách giữa 2 cụm i và 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8812F5-9CF7-DBEE-6B1E-29C0C350A129}"/>
              </a:ext>
            </a:extLst>
          </p:cNvPr>
          <p:cNvSpPr txBox="1"/>
          <p:nvPr/>
        </p:nvSpPr>
        <p:spPr>
          <a:xfrm>
            <a:off x="2824480" y="4545206"/>
            <a:ext cx="319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Số cụm k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B7EB7F-56FE-270A-78A7-512BB70AA485}"/>
              </a:ext>
            </a:extLst>
          </p:cNvPr>
          <p:cNvGrpSpPr/>
          <p:nvPr/>
        </p:nvGrpSpPr>
        <p:grpSpPr>
          <a:xfrm>
            <a:off x="6383492" y="3494743"/>
            <a:ext cx="3414221" cy="1269077"/>
            <a:chOff x="5592525" y="-245507"/>
            <a:chExt cx="3414221" cy="126907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2E7347B-3EAE-DAAD-CC32-61B8E9FD5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474E19B-E0A9-E884-59F3-4577FD834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36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72"/>
          <p:cNvSpPr txBox="1">
            <a:spLocks noGrp="1"/>
          </p:cNvSpPr>
          <p:nvPr>
            <p:ph type="title"/>
          </p:nvPr>
        </p:nvSpPr>
        <p:spPr>
          <a:xfrm>
            <a:off x="1834005" y="38063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/>
              <a:t>Kết quả thực nghiệm</a:t>
            </a:r>
            <a:endParaRPr b="1" dirty="0"/>
          </a:p>
        </p:txBody>
      </p:sp>
      <p:grpSp>
        <p:nvGrpSpPr>
          <p:cNvPr id="3929" name="Google Shape;3929;p72"/>
          <p:cNvGrpSpPr/>
          <p:nvPr/>
        </p:nvGrpSpPr>
        <p:grpSpPr>
          <a:xfrm>
            <a:off x="5637046" y="992950"/>
            <a:ext cx="1162705" cy="962710"/>
            <a:chOff x="2210400" y="2558550"/>
            <a:chExt cx="971025" cy="804000"/>
          </a:xfrm>
        </p:grpSpPr>
        <p:sp>
          <p:nvSpPr>
            <p:cNvPr id="3930" name="Google Shape;3930;p72"/>
            <p:cNvSpPr/>
            <p:nvPr/>
          </p:nvSpPr>
          <p:spPr>
            <a:xfrm>
              <a:off x="228065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2"/>
            <p:cNvSpPr/>
            <p:nvPr/>
          </p:nvSpPr>
          <p:spPr>
            <a:xfrm>
              <a:off x="2256925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78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2"/>
            <p:cNvSpPr/>
            <p:nvPr/>
          </p:nvSpPr>
          <p:spPr>
            <a:xfrm>
              <a:off x="2233650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2"/>
            <p:cNvSpPr/>
            <p:nvPr/>
          </p:nvSpPr>
          <p:spPr>
            <a:xfrm>
              <a:off x="22104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2"/>
            <p:cNvSpPr/>
            <p:nvPr/>
          </p:nvSpPr>
          <p:spPr>
            <a:xfrm>
              <a:off x="2377425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28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2"/>
            <p:cNvSpPr/>
            <p:nvPr/>
          </p:nvSpPr>
          <p:spPr>
            <a:xfrm>
              <a:off x="2353700" y="2558550"/>
              <a:ext cx="804000" cy="804000"/>
            </a:xfrm>
            <a:custGeom>
              <a:avLst/>
              <a:gdLst/>
              <a:ahLst/>
              <a:cxnLst/>
              <a:rect l="l" t="t" r="r" b="b"/>
              <a:pathLst>
                <a:path w="32160" h="32160" extrusionOk="0">
                  <a:moveTo>
                    <a:pt x="447" y="16080"/>
                  </a:moveTo>
                  <a:lnTo>
                    <a:pt x="16080" y="31731"/>
                  </a:lnTo>
                  <a:lnTo>
                    <a:pt x="31732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0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2"/>
            <p:cNvSpPr/>
            <p:nvPr/>
          </p:nvSpPr>
          <p:spPr>
            <a:xfrm>
              <a:off x="2330425" y="2558550"/>
              <a:ext cx="804025" cy="804000"/>
            </a:xfrm>
            <a:custGeom>
              <a:avLst/>
              <a:gdLst/>
              <a:ahLst/>
              <a:cxnLst/>
              <a:rect l="l" t="t" r="r" b="b"/>
              <a:pathLst>
                <a:path w="32161" h="32160" extrusionOk="0">
                  <a:moveTo>
                    <a:pt x="429" y="16080"/>
                  </a:moveTo>
                  <a:lnTo>
                    <a:pt x="16080" y="31731"/>
                  </a:lnTo>
                  <a:lnTo>
                    <a:pt x="31713" y="16080"/>
                  </a:lnTo>
                  <a:lnTo>
                    <a:pt x="16080" y="428"/>
                  </a:lnTo>
                  <a:close/>
                  <a:moveTo>
                    <a:pt x="16080" y="32159"/>
                  </a:moveTo>
                  <a:lnTo>
                    <a:pt x="1" y="16080"/>
                  </a:lnTo>
                  <a:lnTo>
                    <a:pt x="16080" y="0"/>
                  </a:lnTo>
                  <a:lnTo>
                    <a:pt x="32160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2"/>
            <p:cNvSpPr/>
            <p:nvPr/>
          </p:nvSpPr>
          <p:spPr>
            <a:xfrm>
              <a:off x="2306700" y="2558550"/>
              <a:ext cx="804475" cy="804000"/>
            </a:xfrm>
            <a:custGeom>
              <a:avLst/>
              <a:gdLst/>
              <a:ahLst/>
              <a:cxnLst/>
              <a:rect l="l" t="t" r="r" b="b"/>
              <a:pathLst>
                <a:path w="32179" h="32160" extrusionOk="0">
                  <a:moveTo>
                    <a:pt x="447" y="16080"/>
                  </a:moveTo>
                  <a:lnTo>
                    <a:pt x="16099" y="31731"/>
                  </a:lnTo>
                  <a:lnTo>
                    <a:pt x="31732" y="16080"/>
                  </a:lnTo>
                  <a:lnTo>
                    <a:pt x="16099" y="428"/>
                  </a:lnTo>
                  <a:close/>
                  <a:moveTo>
                    <a:pt x="16099" y="32159"/>
                  </a:moveTo>
                  <a:lnTo>
                    <a:pt x="1" y="16080"/>
                  </a:lnTo>
                  <a:lnTo>
                    <a:pt x="16099" y="0"/>
                  </a:lnTo>
                  <a:lnTo>
                    <a:pt x="32179" y="16080"/>
                  </a:lnTo>
                  <a:close/>
                </a:path>
              </a:pathLst>
            </a:custGeom>
            <a:gradFill>
              <a:gsLst>
                <a:gs pos="0">
                  <a:srgbClr val="674EA7"/>
                </a:gs>
                <a:gs pos="100000">
                  <a:srgbClr val="351C7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A7F8E7F-7B48-E939-898D-81D9FDF4C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5943841"/>
              </p:ext>
            </p:extLst>
          </p:nvPr>
        </p:nvGraphicFramePr>
        <p:xfrm>
          <a:off x="1320750" y="93516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08B0D38-7779-6662-CD41-3183D19F5179}"/>
              </a:ext>
            </a:extLst>
          </p:cNvPr>
          <p:cNvGrpSpPr/>
          <p:nvPr/>
        </p:nvGrpSpPr>
        <p:grpSpPr>
          <a:xfrm>
            <a:off x="-2255111" y="3527839"/>
            <a:ext cx="3414221" cy="1269077"/>
            <a:chOff x="5592525" y="-245507"/>
            <a:chExt cx="3414221" cy="12690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2B6DB7-345A-54E8-BD16-3472900A6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C381B-5692-E498-D1F0-15ABD9F2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9801B3-6FD3-ECEA-234D-CD7ED5777B19}"/>
              </a:ext>
            </a:extLst>
          </p:cNvPr>
          <p:cNvGrpSpPr/>
          <p:nvPr/>
        </p:nvGrpSpPr>
        <p:grpSpPr>
          <a:xfrm>
            <a:off x="6800608" y="-305022"/>
            <a:ext cx="3414221" cy="1269077"/>
            <a:chOff x="5592525" y="-245507"/>
            <a:chExt cx="3414221" cy="12690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9504FC-DCBD-3032-F101-95D05B16D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D21C2E6-3928-479D-CF3D-D805827B4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  <p:sp>
        <p:nvSpPr>
          <p:cNvPr id="11" name="Google Shape;3773;p66">
            <a:extLst>
              <a:ext uri="{FF2B5EF4-FFF2-40B4-BE49-F238E27FC236}">
                <a16:creationId xmlns:a16="http://schemas.microsoft.com/office/drawing/2014/main" id="{A4BBCA4E-69A8-839C-7A8C-B1F4B349B6D3}"/>
              </a:ext>
            </a:extLst>
          </p:cNvPr>
          <p:cNvSpPr txBox="1">
            <a:spLocks/>
          </p:cNvSpPr>
          <p:nvPr/>
        </p:nvSpPr>
        <p:spPr>
          <a:xfrm>
            <a:off x="765012" y="296573"/>
            <a:ext cx="1111475" cy="667482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b="1" dirty="0">
                <a:solidFill>
                  <a:schemeClr val="bg1"/>
                </a:solidFill>
              </a:rPr>
              <a:t>0</a:t>
            </a:r>
            <a:r>
              <a:rPr lang="vi-VN" sz="5400" b="1" dirty="0">
                <a:solidFill>
                  <a:schemeClr val="bg1"/>
                </a:solidFill>
              </a:rPr>
              <a:t>3</a:t>
            </a:r>
            <a:endParaRPr lang="en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 descr="Single gear outline">
            <a:extLst>
              <a:ext uri="{FF2B5EF4-FFF2-40B4-BE49-F238E27FC236}">
                <a16:creationId xmlns:a16="http://schemas.microsoft.com/office/drawing/2014/main" id="{01F927E5-8B98-1ADB-6F8F-6B59F5D62F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92151" y="-1633262"/>
            <a:ext cx="2880167" cy="28801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310351F-3C6A-CA8E-6408-030B43634D3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55125" y="3425190"/>
            <a:ext cx="704700" cy="484800"/>
          </a:xfrm>
        </p:spPr>
        <p:txBody>
          <a:bodyPr/>
          <a:lstStyle/>
          <a:p>
            <a:r>
              <a:rPr lang="vi-VN" sz="2800" dirty="0">
                <a:solidFill>
                  <a:srgbClr val="92D050"/>
                </a:solidFill>
              </a:rPr>
              <a:t>04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81282B-C043-3998-6525-2C3425CF6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790" y="1976340"/>
            <a:ext cx="3607458" cy="484800"/>
          </a:xfrm>
        </p:spPr>
        <p:txBody>
          <a:bodyPr/>
          <a:lstStyle/>
          <a:p>
            <a:r>
              <a:rPr lang="vi-VN" dirty="0"/>
              <a:t>Việc lựa chọn số nhóm khách hàng để phân </a:t>
            </a:r>
            <a:r>
              <a:rPr lang="vi-VN"/>
              <a:t>chia phụ thuộc vào mục đích doanh nghiệp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26FFE2B-F99F-F511-B40F-D83D174FD52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82225" y="3425190"/>
            <a:ext cx="1929300" cy="484800"/>
          </a:xfrm>
        </p:spPr>
        <p:txBody>
          <a:bodyPr/>
          <a:lstStyle/>
          <a:p>
            <a:r>
              <a:rPr lang="vi-VN" dirty="0"/>
              <a:t>Kết quả mang tính chất tham khảo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647CFAE-58BD-507E-B97F-68B3FFE81683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599794" y="3411795"/>
            <a:ext cx="2796945" cy="484800"/>
          </a:xfrm>
        </p:spPr>
        <p:txBody>
          <a:bodyPr/>
          <a:lstStyle/>
          <a:p>
            <a:r>
              <a:rPr lang="vi-VN"/>
              <a:t>Chỉ số DBI chỉ thể hiện một phần chất lượng mô hình</a:t>
            </a:r>
            <a:endParaRPr lang="vi-VN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7909394-EC6B-6DEE-E20E-ECC215666C6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890225" y="1976340"/>
            <a:ext cx="2321300" cy="484800"/>
          </a:xfrm>
        </p:spPr>
        <p:txBody>
          <a:bodyPr/>
          <a:lstStyle/>
          <a:p>
            <a:r>
              <a:rPr lang="vi-VN" dirty="0"/>
              <a:t>Thời gian chạy trên </a:t>
            </a:r>
            <a:r>
              <a:rPr lang="vi-VN" dirty="0" err="1"/>
              <a:t>Single</a:t>
            </a:r>
            <a:r>
              <a:rPr lang="vi-VN" dirty="0"/>
              <a:t> </a:t>
            </a:r>
            <a:r>
              <a:rPr lang="vi-VN" dirty="0" err="1"/>
              <a:t>Node</a:t>
            </a:r>
            <a:r>
              <a:rPr lang="vi-VN" dirty="0"/>
              <a:t> </a:t>
            </a:r>
            <a:r>
              <a:rPr lang="vi-VN" dirty="0" err="1"/>
              <a:t>Hadoop</a:t>
            </a:r>
            <a:r>
              <a:rPr lang="vi-VN" dirty="0"/>
              <a:t> rất chậm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F3C331E-AE93-D2C9-C835-AA3AA90A6A2B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713213" y="3411795"/>
            <a:ext cx="704700" cy="484800"/>
          </a:xfrm>
        </p:spPr>
        <p:txBody>
          <a:bodyPr/>
          <a:lstStyle/>
          <a:p>
            <a:r>
              <a:rPr lang="vi-VN" dirty="0">
                <a:solidFill>
                  <a:srgbClr val="92D050"/>
                </a:solidFill>
              </a:rPr>
              <a:t>02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19E4325-5241-9633-430D-B4EE6791785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5255125" y="1976340"/>
            <a:ext cx="704700" cy="484800"/>
          </a:xfrm>
        </p:spPr>
        <p:txBody>
          <a:bodyPr/>
          <a:lstStyle/>
          <a:p>
            <a:r>
              <a:rPr lang="vi-VN" sz="3200" dirty="0">
                <a:solidFill>
                  <a:srgbClr val="92D050"/>
                </a:solidFill>
              </a:rPr>
              <a:t>03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55C4D5C-8058-09D6-968A-20DC53E2F8E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13250" y="490512"/>
            <a:ext cx="7717500" cy="565200"/>
          </a:xfrm>
        </p:spPr>
        <p:txBody>
          <a:bodyPr/>
          <a:lstStyle/>
          <a:p>
            <a:r>
              <a:rPr lang="vi-VN" dirty="0"/>
              <a:t>Nhận xét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ADD20317-D40D-E057-1220-2C443832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13" y="1973372"/>
            <a:ext cx="704700" cy="484800"/>
          </a:xfrm>
        </p:spPr>
        <p:txBody>
          <a:bodyPr/>
          <a:lstStyle/>
          <a:p>
            <a:r>
              <a:rPr lang="vi-VN" dirty="0">
                <a:solidFill>
                  <a:srgbClr val="92D050"/>
                </a:solidFill>
              </a:rPr>
              <a:t>01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00D5EFF-D96E-0F85-44DF-152E0FAC0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25749"/>
              </p:ext>
            </p:extLst>
          </p:nvPr>
        </p:nvGraphicFramePr>
        <p:xfrm>
          <a:off x="418655" y="1426594"/>
          <a:ext cx="8075724" cy="3030420"/>
        </p:xfrm>
        <a:graphic>
          <a:graphicData uri="http://schemas.openxmlformats.org/drawingml/2006/table">
            <a:tbl>
              <a:tblPr>
                <a:noFill/>
                <a:tableStyleId>{A7C3C1C7-8454-4783-8E61-32263860DCB8}</a:tableStyleId>
              </a:tblPr>
              <a:tblGrid>
                <a:gridCol w="693419">
                  <a:extLst>
                    <a:ext uri="{9D8B030D-6E8A-4147-A177-3AD203B41FA5}">
                      <a16:colId xmlns:a16="http://schemas.microsoft.com/office/drawing/2014/main" val="1950840293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1740387420"/>
                    </a:ext>
                  </a:extLst>
                </a:gridCol>
                <a:gridCol w="3686605">
                  <a:extLst>
                    <a:ext uri="{9D8B030D-6E8A-4147-A177-3AD203B41FA5}">
                      <a16:colId xmlns:a16="http://schemas.microsoft.com/office/drawing/2014/main" val="3352597311"/>
                    </a:ext>
                  </a:extLst>
                </a:gridCol>
              </a:tblGrid>
              <a:tr h="4547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Hạn chế</a:t>
                      </a:r>
                      <a:endParaRPr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Hướng phát triển</a:t>
                      </a:r>
                      <a:endParaRPr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277568"/>
                  </a:ext>
                </a:extLst>
              </a:tr>
              <a:tr h="90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01</a:t>
                      </a:r>
                      <a:endParaRPr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Khởi tạo tâm cụm ngẫu nhiên</a:t>
                      </a:r>
                      <a:endParaRPr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Dùng phương pháp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Kmean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++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intialization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và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K-Medoids Initialization</a:t>
                      </a:r>
                      <a:endParaRPr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03985"/>
                  </a:ext>
                </a:extLst>
              </a:tr>
              <a:tr h="88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02</a:t>
                      </a:r>
                      <a:endParaRPr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Chỉ dùng một chỉ số đánh giá mô hình là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Davies-Bouldin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Index</a:t>
                      </a:r>
                      <a:endParaRPr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Kết hợp các chỉ số đo khác như: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Silhouette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Score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,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Calinski-Harabasz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Index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,…</a:t>
                      </a:r>
                      <a:endParaRPr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566519"/>
                  </a:ext>
                </a:extLst>
              </a:tr>
              <a:tr h="78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03</a:t>
                      </a:r>
                      <a:endParaRPr dirty="0">
                        <a:solidFill>
                          <a:schemeClr val="lt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Cấu hình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Hadoop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single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node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chỉ đáp ứng mức độ tìm hiểu</a:t>
                      </a:r>
                      <a:endParaRPr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Cấu hình phân tán trên nhiều máy khác nhau tạo thành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Hadoop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multi</a:t>
                      </a:r>
                      <a:r>
                        <a:rPr lang="vi-VN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vi-VN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node</a:t>
                      </a:r>
                      <a:endParaRPr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543201"/>
                  </a:ext>
                </a:extLst>
              </a:tr>
            </a:tbl>
          </a:graphicData>
        </a:graphic>
      </p:graphicFrame>
      <p:pic>
        <p:nvPicPr>
          <p:cNvPr id="27" name="Graphic 26" descr="Single gear outline">
            <a:extLst>
              <a:ext uri="{FF2B5EF4-FFF2-40B4-BE49-F238E27FC236}">
                <a16:creationId xmlns:a16="http://schemas.microsoft.com/office/drawing/2014/main" id="{1069EFE1-36B7-D09A-8D8E-CCB9D881EA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2015" y="3999814"/>
            <a:ext cx="914400" cy="914400"/>
          </a:xfrm>
          <a:prstGeom prst="rect">
            <a:avLst/>
          </a:prstGeom>
        </p:spPr>
      </p:pic>
      <p:pic>
        <p:nvPicPr>
          <p:cNvPr id="29" name="Graphic 28" descr="Single gear outline">
            <a:extLst>
              <a:ext uri="{FF2B5EF4-FFF2-40B4-BE49-F238E27FC236}">
                <a16:creationId xmlns:a16="http://schemas.microsoft.com/office/drawing/2014/main" id="{8F583A31-0E08-4094-F24C-91E58E3966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274" y="3245261"/>
            <a:ext cx="2931325" cy="2931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5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5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0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0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1" dur="10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2" dur="10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xit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6" grpId="0" build="p"/>
          <p:bldP spid="6" grpId="1" build="p"/>
          <p:bldP spid="10" grpId="0" build="p"/>
          <p:bldP spid="10" grpId="1" build="p"/>
          <p:bldP spid="11" grpId="0" build="p"/>
          <p:bldP spid="11" grpId="1" build="p"/>
          <p:bldP spid="13" grpId="0" build="p"/>
          <p:bldP spid="13" grpId="1" build="p"/>
          <p:bldP spid="15" grpId="0" animBg="1"/>
          <p:bldP spid="15" grpId="1" animBg="1"/>
          <p:bldP spid="16" grpId="0" animBg="1"/>
          <p:bldP spid="16" grpId="1" animBg="1"/>
          <p:bldP spid="19" grpId="0" animBg="1"/>
          <p:bldP spid="19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5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" dur="5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5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xit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6" grpId="0" build="p"/>
          <p:bldP spid="6" grpId="1" build="p"/>
          <p:bldP spid="10" grpId="0" build="p"/>
          <p:bldP spid="10" grpId="1" build="p"/>
          <p:bldP spid="11" grpId="0" build="p"/>
          <p:bldP spid="11" grpId="1" build="p"/>
          <p:bldP spid="13" grpId="0" build="p"/>
          <p:bldP spid="13" grpId="1" build="p"/>
          <p:bldP spid="15" grpId="0" animBg="1"/>
          <p:bldP spid="15" grpId="1" animBg="1"/>
          <p:bldP spid="16" grpId="0" animBg="1"/>
          <p:bldP spid="16" grpId="1" animBg="1"/>
          <p:bldP spid="19" grpId="0" animBg="1"/>
          <p:bldP spid="19" grpId="1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73;p66">
            <a:extLst>
              <a:ext uri="{FF2B5EF4-FFF2-40B4-BE49-F238E27FC236}">
                <a16:creationId xmlns:a16="http://schemas.microsoft.com/office/drawing/2014/main" id="{552D8A0E-1775-DF5A-2140-B25DA297EC98}"/>
              </a:ext>
            </a:extLst>
          </p:cNvPr>
          <p:cNvSpPr txBox="1">
            <a:spLocks/>
          </p:cNvSpPr>
          <p:nvPr/>
        </p:nvSpPr>
        <p:spPr>
          <a:xfrm>
            <a:off x="1251148" y="596062"/>
            <a:ext cx="1111475" cy="667482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b="1" dirty="0">
                <a:solidFill>
                  <a:schemeClr val="bg1"/>
                </a:solidFill>
              </a:rPr>
              <a:t>0</a:t>
            </a:r>
            <a:r>
              <a:rPr lang="vi-VN" sz="5400" b="1" dirty="0">
                <a:solidFill>
                  <a:schemeClr val="bg1"/>
                </a:solidFill>
              </a:rPr>
              <a:t>4</a:t>
            </a:r>
            <a:endParaRPr lang="en" sz="5400" b="1" dirty="0">
              <a:solidFill>
                <a:schemeClr val="bg1"/>
              </a:solidFill>
            </a:endParaRPr>
          </a:p>
        </p:txBody>
      </p:sp>
      <p:sp>
        <p:nvSpPr>
          <p:cNvPr id="3943" name="Google Shape;3943;p73"/>
          <p:cNvSpPr/>
          <p:nvPr/>
        </p:nvSpPr>
        <p:spPr>
          <a:xfrm>
            <a:off x="1719625" y="188527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73"/>
          <p:cNvSpPr/>
          <p:nvPr/>
        </p:nvSpPr>
        <p:spPr>
          <a:xfrm>
            <a:off x="4291275" y="188527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73"/>
          <p:cNvSpPr/>
          <p:nvPr/>
        </p:nvSpPr>
        <p:spPr>
          <a:xfrm>
            <a:off x="6862925" y="1885275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73"/>
          <p:cNvSpPr txBox="1">
            <a:spLocks noGrp="1"/>
          </p:cNvSpPr>
          <p:nvPr>
            <p:ph type="title"/>
          </p:nvPr>
        </p:nvSpPr>
        <p:spPr>
          <a:xfrm>
            <a:off x="923725" y="2409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latin typeface="Space Grotesk Medium"/>
                <a:ea typeface="Space Grotesk Medium"/>
                <a:cs typeface="Space Grotesk Medium"/>
                <a:sym typeface="Space Grotesk Medium"/>
              </a:rPr>
              <a:t>Hadoop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47" name="Google Shape;3947;p73"/>
          <p:cNvSpPr txBox="1">
            <a:spLocks noGrp="1"/>
          </p:cNvSpPr>
          <p:nvPr>
            <p:ph type="subTitle" idx="1"/>
          </p:nvPr>
        </p:nvSpPr>
        <p:spPr>
          <a:xfrm>
            <a:off x="923725" y="2866774"/>
            <a:ext cx="2336400" cy="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Hiểu được mô hình tính toán phân tán và cách sử dụng </a:t>
            </a:r>
            <a:r>
              <a:rPr lang="vi-VN" dirty="0" err="1"/>
              <a:t>Hadoop</a:t>
            </a:r>
            <a:endParaRPr dirty="0"/>
          </a:p>
        </p:txBody>
      </p:sp>
      <p:sp>
        <p:nvSpPr>
          <p:cNvPr id="3948" name="Google Shape;3948;p73"/>
          <p:cNvSpPr txBox="1">
            <a:spLocks noGrp="1"/>
          </p:cNvSpPr>
          <p:nvPr>
            <p:ph type="title" idx="2"/>
          </p:nvPr>
        </p:nvSpPr>
        <p:spPr>
          <a:xfrm>
            <a:off x="3495375" y="2409213"/>
            <a:ext cx="257165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latin typeface="Space Grotesk Medium"/>
                <a:ea typeface="Space Grotesk Medium"/>
                <a:cs typeface="Space Grotesk Medium"/>
                <a:sym typeface="Space Grotesk Medium"/>
              </a:rPr>
              <a:t>Kmean</a:t>
            </a:r>
            <a:r>
              <a:rPr lang="vi-V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 - </a:t>
            </a:r>
            <a:r>
              <a:rPr lang="vi-VN" dirty="0" err="1">
                <a:latin typeface="Space Grotesk Medium"/>
                <a:ea typeface="Space Grotesk Medium"/>
                <a:cs typeface="Space Grotesk Medium"/>
                <a:sym typeface="Space Grotesk Medium"/>
              </a:rPr>
              <a:t>Maprecude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49" name="Google Shape;3949;p73"/>
          <p:cNvSpPr txBox="1">
            <a:spLocks noGrp="1"/>
          </p:cNvSpPr>
          <p:nvPr>
            <p:ph type="subTitle" idx="3"/>
          </p:nvPr>
        </p:nvSpPr>
        <p:spPr>
          <a:xfrm>
            <a:off x="3495375" y="2866836"/>
            <a:ext cx="2336400" cy="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Kết hợp được thuật toán </a:t>
            </a:r>
            <a:r>
              <a:rPr lang="vi-VN" dirty="0" err="1"/>
              <a:t>Kmean</a:t>
            </a:r>
            <a:r>
              <a:rPr lang="vi-VN" dirty="0"/>
              <a:t> vào mô hình </a:t>
            </a:r>
            <a:r>
              <a:rPr lang="vi-VN" dirty="0" err="1"/>
              <a:t>mapreduce</a:t>
            </a:r>
            <a:r>
              <a:rPr lang="vi-VN" dirty="0"/>
              <a:t> để nâng cao hiệu suất tính toán trên tập dữ liệu lớn</a:t>
            </a:r>
            <a:endParaRPr dirty="0"/>
          </a:p>
        </p:txBody>
      </p:sp>
      <p:sp>
        <p:nvSpPr>
          <p:cNvPr id="3950" name="Google Shape;3950;p73"/>
          <p:cNvSpPr txBox="1">
            <a:spLocks noGrp="1"/>
          </p:cNvSpPr>
          <p:nvPr>
            <p:ph type="title" idx="4"/>
          </p:nvPr>
        </p:nvSpPr>
        <p:spPr>
          <a:xfrm>
            <a:off x="6067025" y="2424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Space Grotesk Medium"/>
                <a:ea typeface="Space Grotesk Medium"/>
                <a:cs typeface="Space Grotesk Medium"/>
                <a:sym typeface="Space Grotesk Medium"/>
              </a:rPr>
              <a:t>DBI</a:t>
            </a:r>
            <a:endParaRPr dirty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951" name="Google Shape;3951;p73"/>
          <p:cNvSpPr txBox="1">
            <a:spLocks noGrp="1"/>
          </p:cNvSpPr>
          <p:nvPr>
            <p:ph type="subTitle" idx="5"/>
          </p:nvPr>
        </p:nvSpPr>
        <p:spPr>
          <a:xfrm>
            <a:off x="6067025" y="2882054"/>
            <a:ext cx="2336400" cy="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Tìm hiểu được chỉ số đánh giá mô hình, các nhược điểm và hướng phát triển về sau</a:t>
            </a:r>
            <a:endParaRPr dirty="0"/>
          </a:p>
        </p:txBody>
      </p:sp>
      <p:sp>
        <p:nvSpPr>
          <p:cNvPr id="3952" name="Google Shape;3952;p73"/>
          <p:cNvSpPr txBox="1">
            <a:spLocks noGrp="1"/>
          </p:cNvSpPr>
          <p:nvPr>
            <p:ph type="title" idx="6"/>
          </p:nvPr>
        </p:nvSpPr>
        <p:spPr>
          <a:xfrm>
            <a:off x="2273292" y="596062"/>
            <a:ext cx="7625177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Tổng kết</a:t>
            </a:r>
            <a:endParaRPr sz="4000" b="1" dirty="0"/>
          </a:p>
        </p:txBody>
      </p:sp>
      <p:grpSp>
        <p:nvGrpSpPr>
          <p:cNvPr id="3953" name="Google Shape;3953;p73"/>
          <p:cNvGrpSpPr/>
          <p:nvPr/>
        </p:nvGrpSpPr>
        <p:grpSpPr>
          <a:xfrm>
            <a:off x="7053850" y="1967592"/>
            <a:ext cx="362743" cy="363026"/>
            <a:chOff x="4206763" y="2450951"/>
            <a:chExt cx="322151" cy="322374"/>
          </a:xfrm>
        </p:grpSpPr>
        <p:sp>
          <p:nvSpPr>
            <p:cNvPr id="3954" name="Google Shape;3954;p73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3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6" name="Google Shape;3956;p73"/>
          <p:cNvGrpSpPr/>
          <p:nvPr/>
        </p:nvGrpSpPr>
        <p:grpSpPr>
          <a:xfrm>
            <a:off x="4482205" y="1975548"/>
            <a:ext cx="362733" cy="347128"/>
            <a:chOff x="5621097" y="1500761"/>
            <a:chExt cx="371424" cy="355446"/>
          </a:xfrm>
        </p:grpSpPr>
        <p:sp>
          <p:nvSpPr>
            <p:cNvPr id="3957" name="Google Shape;3957;p73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3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9" name="Google Shape;3959;p73"/>
          <p:cNvGrpSpPr/>
          <p:nvPr/>
        </p:nvGrpSpPr>
        <p:grpSpPr>
          <a:xfrm flipH="1">
            <a:off x="1910551" y="1975603"/>
            <a:ext cx="362741" cy="347024"/>
            <a:chOff x="3950316" y="3820307"/>
            <a:chExt cx="369805" cy="353782"/>
          </a:xfrm>
        </p:grpSpPr>
        <p:sp>
          <p:nvSpPr>
            <p:cNvPr id="3960" name="Google Shape;3960;p73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3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3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3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39985F-28B1-2C3B-C7DE-8DF597DA96BA}"/>
              </a:ext>
            </a:extLst>
          </p:cNvPr>
          <p:cNvGrpSpPr/>
          <p:nvPr/>
        </p:nvGrpSpPr>
        <p:grpSpPr>
          <a:xfrm>
            <a:off x="384815" y="3550225"/>
            <a:ext cx="3414221" cy="1269077"/>
            <a:chOff x="5592525" y="-245507"/>
            <a:chExt cx="3414221" cy="12690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391BBD-BBBB-AA2E-9E21-7D75E2452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102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827" y="401778"/>
              <a:ext cx="2434919" cy="621792"/>
            </a:xfrm>
            <a:prstGeom prst="rect">
              <a:avLst/>
            </a:prstGeom>
            <a:noFill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C4C1FE-25E0-8880-4B53-BD1A303DD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525" y="-245507"/>
              <a:ext cx="1482126" cy="114247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34;p77">
            <a:extLst>
              <a:ext uri="{FF2B5EF4-FFF2-40B4-BE49-F238E27FC236}">
                <a16:creationId xmlns:a16="http://schemas.microsoft.com/office/drawing/2014/main" id="{64E59DD3-E412-0E3B-7E98-9AAC05A5B78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 amt="58000"/>
          </a:blip>
          <a:srcRect l="24855" t="377" r="144" b="-377"/>
          <a:stretch/>
        </p:blipFill>
        <p:spPr>
          <a:xfrm rot="5400000">
            <a:off x="4468018" y="-631788"/>
            <a:ext cx="4310329" cy="51297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993" name="Google Shape;4993;p111"/>
          <p:cNvGrpSpPr/>
          <p:nvPr/>
        </p:nvGrpSpPr>
        <p:grpSpPr>
          <a:xfrm>
            <a:off x="477338" y="2024919"/>
            <a:ext cx="4417139" cy="4087652"/>
            <a:chOff x="477338" y="2024919"/>
            <a:chExt cx="4417139" cy="4087652"/>
          </a:xfrm>
        </p:grpSpPr>
        <p:grpSp>
          <p:nvGrpSpPr>
            <p:cNvPr id="4994" name="Google Shape;4994;p111"/>
            <p:cNvGrpSpPr/>
            <p:nvPr/>
          </p:nvGrpSpPr>
          <p:grpSpPr>
            <a:xfrm>
              <a:off x="477338" y="2024919"/>
              <a:ext cx="4417139" cy="4087652"/>
              <a:chOff x="1576575" y="1216150"/>
              <a:chExt cx="4585900" cy="4243825"/>
            </a:xfrm>
          </p:grpSpPr>
          <p:sp>
            <p:nvSpPr>
              <p:cNvPr id="4995" name="Google Shape;4995;p111"/>
              <p:cNvSpPr/>
              <p:nvPr/>
            </p:nvSpPr>
            <p:spPr>
              <a:xfrm>
                <a:off x="4733875" y="3568325"/>
                <a:ext cx="1177350" cy="1891025"/>
              </a:xfrm>
              <a:custGeom>
                <a:avLst/>
                <a:gdLst/>
                <a:ahLst/>
                <a:cxnLst/>
                <a:rect l="l" t="t" r="r" b="b"/>
                <a:pathLst>
                  <a:path w="47094" h="75641" extrusionOk="0">
                    <a:moveTo>
                      <a:pt x="7043" y="1"/>
                    </a:moveTo>
                    <a:cubicBezTo>
                      <a:pt x="7043" y="1"/>
                      <a:pt x="3308" y="32658"/>
                      <a:pt x="2155" y="40327"/>
                    </a:cubicBezTo>
                    <a:cubicBezTo>
                      <a:pt x="1003" y="47996"/>
                      <a:pt x="0" y="75640"/>
                      <a:pt x="0" y="75640"/>
                    </a:cubicBezTo>
                    <a:lnTo>
                      <a:pt x="19449" y="75640"/>
                    </a:lnTo>
                    <a:cubicBezTo>
                      <a:pt x="19449" y="75640"/>
                      <a:pt x="21629" y="38798"/>
                      <a:pt x="26416" y="24387"/>
                    </a:cubicBezTo>
                    <a:cubicBezTo>
                      <a:pt x="26416" y="24387"/>
                      <a:pt x="26542" y="66818"/>
                      <a:pt x="27694" y="75640"/>
                    </a:cubicBezTo>
                    <a:lnTo>
                      <a:pt x="47093" y="75640"/>
                    </a:lnTo>
                    <a:cubicBezTo>
                      <a:pt x="47093" y="75640"/>
                      <a:pt x="46842" y="23434"/>
                      <a:pt x="46066" y="15941"/>
                    </a:cubicBezTo>
                    <a:cubicBezTo>
                      <a:pt x="45289" y="8447"/>
                      <a:pt x="43835" y="1"/>
                      <a:pt x="438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111"/>
              <p:cNvSpPr/>
              <p:nvPr/>
            </p:nvSpPr>
            <p:spPr>
              <a:xfrm>
                <a:off x="5301525" y="4029475"/>
                <a:ext cx="92775" cy="148525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594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76" y="552"/>
                      <a:pt x="402" y="1104"/>
                      <a:pt x="653" y="1630"/>
                    </a:cubicBezTo>
                    <a:cubicBezTo>
                      <a:pt x="903" y="2181"/>
                      <a:pt x="1179" y="2683"/>
                      <a:pt x="1480" y="3209"/>
                    </a:cubicBezTo>
                    <a:cubicBezTo>
                      <a:pt x="1780" y="3710"/>
                      <a:pt x="2106" y="4212"/>
                      <a:pt x="2482" y="4663"/>
                    </a:cubicBezTo>
                    <a:cubicBezTo>
                      <a:pt x="2833" y="5139"/>
                      <a:pt x="3234" y="5590"/>
                      <a:pt x="3710" y="5941"/>
                    </a:cubicBezTo>
                    <a:cubicBezTo>
                      <a:pt x="3384" y="5440"/>
                      <a:pt x="3109" y="4938"/>
                      <a:pt x="2808" y="4437"/>
                    </a:cubicBezTo>
                    <a:lnTo>
                      <a:pt x="1931" y="2933"/>
                    </a:lnTo>
                    <a:cubicBezTo>
                      <a:pt x="1329" y="1931"/>
                      <a:pt x="728" y="95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111"/>
              <p:cNvSpPr/>
              <p:nvPr/>
            </p:nvSpPr>
            <p:spPr>
              <a:xfrm>
                <a:off x="5786500" y="3573350"/>
                <a:ext cx="76475" cy="18860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75440" fill="none" extrusionOk="0">
                    <a:moveTo>
                      <a:pt x="1" y="0"/>
                    </a:moveTo>
                    <a:cubicBezTo>
                      <a:pt x="1" y="0"/>
                      <a:pt x="2306" y="12106"/>
                      <a:pt x="2306" y="15940"/>
                    </a:cubicBezTo>
                    <a:cubicBezTo>
                      <a:pt x="2306" y="19775"/>
                      <a:pt x="3058" y="75439"/>
                      <a:pt x="3058" y="75439"/>
                    </a:cubicBezTo>
                  </a:path>
                </a:pathLst>
              </a:custGeom>
              <a:solidFill>
                <a:schemeClr val="dk1"/>
              </a:solidFill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111"/>
              <p:cNvSpPr/>
              <p:nvPr/>
            </p:nvSpPr>
            <p:spPr>
              <a:xfrm>
                <a:off x="5728850" y="3573350"/>
                <a:ext cx="115325" cy="422325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16893" fill="none" extrusionOk="0">
                    <a:moveTo>
                      <a:pt x="1" y="0"/>
                    </a:moveTo>
                    <a:cubicBezTo>
                      <a:pt x="1" y="0"/>
                      <a:pt x="1354" y="16893"/>
                      <a:pt x="4612" y="16893"/>
                    </a:cubicBezTo>
                  </a:path>
                </a:pathLst>
              </a:custGeom>
              <a:solidFill>
                <a:schemeClr val="dk1"/>
              </a:solidFill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111"/>
              <p:cNvSpPr/>
              <p:nvPr/>
            </p:nvSpPr>
            <p:spPr>
              <a:xfrm>
                <a:off x="4852275" y="3573350"/>
                <a:ext cx="109050" cy="422325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16893" fill="none" extrusionOk="0">
                    <a:moveTo>
                      <a:pt x="4337" y="0"/>
                    </a:moveTo>
                    <a:cubicBezTo>
                      <a:pt x="4337" y="0"/>
                      <a:pt x="4362" y="15940"/>
                      <a:pt x="1" y="16893"/>
                    </a:cubicBezTo>
                  </a:path>
                </a:pathLst>
              </a:custGeom>
              <a:solidFill>
                <a:schemeClr val="dk1"/>
              </a:solidFill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111"/>
              <p:cNvSpPr/>
              <p:nvPr/>
            </p:nvSpPr>
            <p:spPr>
              <a:xfrm>
                <a:off x="5196275" y="4140400"/>
                <a:ext cx="169200" cy="1318950"/>
              </a:xfrm>
              <a:custGeom>
                <a:avLst/>
                <a:gdLst/>
                <a:ahLst/>
                <a:cxnLst/>
                <a:rect l="l" t="t" r="r" b="b"/>
                <a:pathLst>
                  <a:path w="6768" h="52758" fill="none" extrusionOk="0">
                    <a:moveTo>
                      <a:pt x="6767" y="0"/>
                    </a:moveTo>
                    <a:cubicBezTo>
                      <a:pt x="6767" y="0"/>
                      <a:pt x="3835" y="13033"/>
                      <a:pt x="2682" y="23384"/>
                    </a:cubicBezTo>
                    <a:cubicBezTo>
                      <a:pt x="1529" y="33760"/>
                      <a:pt x="0" y="52757"/>
                      <a:pt x="0" y="52757"/>
                    </a:cubicBezTo>
                  </a:path>
                </a:pathLst>
              </a:custGeom>
              <a:solidFill>
                <a:schemeClr val="dk1"/>
              </a:solidFill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111"/>
              <p:cNvSpPr/>
              <p:nvPr/>
            </p:nvSpPr>
            <p:spPr>
              <a:xfrm>
                <a:off x="5140500" y="1859675"/>
                <a:ext cx="408550" cy="463675"/>
              </a:xfrm>
              <a:custGeom>
                <a:avLst/>
                <a:gdLst/>
                <a:ahLst/>
                <a:cxnLst/>
                <a:rect l="l" t="t" r="r" b="b"/>
                <a:pathLst>
                  <a:path w="16342" h="18547" extrusionOk="0">
                    <a:moveTo>
                      <a:pt x="1003" y="1"/>
                    </a:moveTo>
                    <a:lnTo>
                      <a:pt x="1" y="15765"/>
                    </a:lnTo>
                    <a:cubicBezTo>
                      <a:pt x="1" y="15765"/>
                      <a:pt x="2758" y="18547"/>
                      <a:pt x="7520" y="18547"/>
                    </a:cubicBezTo>
                    <a:cubicBezTo>
                      <a:pt x="12307" y="18547"/>
                      <a:pt x="16342" y="13635"/>
                      <a:pt x="16342" y="13635"/>
                    </a:cubicBezTo>
                    <a:lnTo>
                      <a:pt x="13259" y="1"/>
                    </a:ln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111"/>
              <p:cNvSpPr/>
              <p:nvPr/>
            </p:nvSpPr>
            <p:spPr>
              <a:xfrm>
                <a:off x="5154925" y="1859675"/>
                <a:ext cx="345875" cy="211175"/>
              </a:xfrm>
              <a:custGeom>
                <a:avLst/>
                <a:gdLst/>
                <a:ahLst/>
                <a:cxnLst/>
                <a:rect l="l" t="t" r="r" b="b"/>
                <a:pathLst>
                  <a:path w="13835" h="8447" extrusionOk="0">
                    <a:moveTo>
                      <a:pt x="426" y="1"/>
                    </a:moveTo>
                    <a:lnTo>
                      <a:pt x="0" y="6617"/>
                    </a:lnTo>
                    <a:cubicBezTo>
                      <a:pt x="1363" y="7504"/>
                      <a:pt x="3267" y="8447"/>
                      <a:pt x="5229" y="8447"/>
                    </a:cubicBezTo>
                    <a:cubicBezTo>
                      <a:pt x="5540" y="8447"/>
                      <a:pt x="5853" y="8423"/>
                      <a:pt x="6166" y="8371"/>
                    </a:cubicBezTo>
                    <a:cubicBezTo>
                      <a:pt x="8647" y="7945"/>
                      <a:pt x="11830" y="6291"/>
                      <a:pt x="13835" y="5113"/>
                    </a:cubicBezTo>
                    <a:lnTo>
                      <a:pt x="12682" y="1"/>
                    </a:ln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111"/>
              <p:cNvSpPr/>
              <p:nvPr/>
            </p:nvSpPr>
            <p:spPr>
              <a:xfrm>
                <a:off x="4968825" y="1630675"/>
                <a:ext cx="123450" cy="211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8446" extrusionOk="0">
                    <a:moveTo>
                      <a:pt x="1991" y="0"/>
                    </a:moveTo>
                    <a:cubicBezTo>
                      <a:pt x="1937" y="0"/>
                      <a:pt x="1884" y="4"/>
                      <a:pt x="1830" y="13"/>
                    </a:cubicBezTo>
                    <a:cubicBezTo>
                      <a:pt x="652" y="188"/>
                      <a:pt x="1" y="2218"/>
                      <a:pt x="352" y="4549"/>
                    </a:cubicBezTo>
                    <a:cubicBezTo>
                      <a:pt x="686" y="6748"/>
                      <a:pt x="1819" y="8446"/>
                      <a:pt x="2923" y="8446"/>
                    </a:cubicBezTo>
                    <a:cubicBezTo>
                      <a:pt x="2977" y="8446"/>
                      <a:pt x="3030" y="8442"/>
                      <a:pt x="3083" y="8434"/>
                    </a:cubicBezTo>
                    <a:cubicBezTo>
                      <a:pt x="4261" y="8258"/>
                      <a:pt x="4938" y="6228"/>
                      <a:pt x="4587" y="3897"/>
                    </a:cubicBezTo>
                    <a:cubicBezTo>
                      <a:pt x="4252" y="1698"/>
                      <a:pt x="3097" y="0"/>
                      <a:pt x="1991" y="0"/>
                    </a:cubicBezTo>
                    <a:close/>
                  </a:path>
                </a:pathLst>
              </a:custGeom>
              <a:solidFill>
                <a:srgbClr val="5B0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111"/>
              <p:cNvSpPr/>
              <p:nvPr/>
            </p:nvSpPr>
            <p:spPr>
              <a:xfrm>
                <a:off x="5000800" y="1692375"/>
                <a:ext cx="47000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5042" extrusionOk="0">
                    <a:moveTo>
                      <a:pt x="902" y="1"/>
                    </a:moveTo>
                    <a:cubicBezTo>
                      <a:pt x="276" y="1"/>
                      <a:pt x="50" y="602"/>
                      <a:pt x="25" y="828"/>
                    </a:cubicBezTo>
                    <a:cubicBezTo>
                      <a:pt x="0" y="1075"/>
                      <a:pt x="754" y="5041"/>
                      <a:pt x="1279" y="5041"/>
                    </a:cubicBezTo>
                    <a:cubicBezTo>
                      <a:pt x="1287" y="5041"/>
                      <a:pt x="1295" y="5040"/>
                      <a:pt x="1303" y="5038"/>
                    </a:cubicBezTo>
                    <a:cubicBezTo>
                      <a:pt x="1829" y="4913"/>
                      <a:pt x="777" y="2206"/>
                      <a:pt x="1078" y="2131"/>
                    </a:cubicBezTo>
                    <a:cubicBezTo>
                      <a:pt x="1378" y="2056"/>
                      <a:pt x="1829" y="1780"/>
                      <a:pt x="1854" y="1204"/>
                    </a:cubicBezTo>
                    <a:cubicBezTo>
                      <a:pt x="1880" y="853"/>
                      <a:pt x="1654" y="502"/>
                      <a:pt x="1479" y="276"/>
                    </a:cubicBezTo>
                    <a:cubicBezTo>
                      <a:pt x="1328" y="101"/>
                      <a:pt x="1128" y="1"/>
                      <a:pt x="9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111"/>
              <p:cNvSpPr/>
              <p:nvPr/>
            </p:nvSpPr>
            <p:spPr>
              <a:xfrm>
                <a:off x="4997650" y="1329600"/>
                <a:ext cx="640825" cy="688450"/>
              </a:xfrm>
              <a:custGeom>
                <a:avLst/>
                <a:gdLst/>
                <a:ahLst/>
                <a:cxnLst/>
                <a:rect l="l" t="t" r="r" b="b"/>
                <a:pathLst>
                  <a:path w="25633" h="27538" extrusionOk="0">
                    <a:moveTo>
                      <a:pt x="13184" y="0"/>
                    </a:moveTo>
                    <a:cubicBezTo>
                      <a:pt x="4813" y="0"/>
                      <a:pt x="1680" y="3910"/>
                      <a:pt x="1404" y="5990"/>
                    </a:cubicBezTo>
                    <a:cubicBezTo>
                      <a:pt x="1404" y="5990"/>
                      <a:pt x="1" y="14737"/>
                      <a:pt x="1404" y="19399"/>
                    </a:cubicBezTo>
                    <a:cubicBezTo>
                      <a:pt x="2750" y="23791"/>
                      <a:pt x="8144" y="27537"/>
                      <a:pt x="11615" y="27537"/>
                    </a:cubicBezTo>
                    <a:cubicBezTo>
                      <a:pt x="11828" y="27537"/>
                      <a:pt x="12034" y="27523"/>
                      <a:pt x="12231" y="27494"/>
                    </a:cubicBezTo>
                    <a:cubicBezTo>
                      <a:pt x="15640" y="26993"/>
                      <a:pt x="20727" y="22983"/>
                      <a:pt x="22156" y="19324"/>
                    </a:cubicBezTo>
                    <a:cubicBezTo>
                      <a:pt x="23560" y="15665"/>
                      <a:pt x="25489" y="17319"/>
                      <a:pt x="25565" y="13334"/>
                    </a:cubicBezTo>
                    <a:cubicBezTo>
                      <a:pt x="25633" y="9707"/>
                      <a:pt x="24348" y="8274"/>
                      <a:pt x="22618" y="8274"/>
                    </a:cubicBezTo>
                    <a:cubicBezTo>
                      <a:pt x="22435" y="8274"/>
                      <a:pt x="22248" y="8290"/>
                      <a:pt x="22056" y="8321"/>
                    </a:cubicBezTo>
                    <a:cubicBezTo>
                      <a:pt x="22056" y="8321"/>
                      <a:pt x="21529" y="0"/>
                      <a:pt x="13184" y="0"/>
                    </a:cubicBez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111"/>
              <p:cNvSpPr/>
              <p:nvPr/>
            </p:nvSpPr>
            <p:spPr>
              <a:xfrm>
                <a:off x="5085375" y="1685150"/>
                <a:ext cx="5515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91" extrusionOk="0">
                    <a:moveTo>
                      <a:pt x="1106" y="0"/>
                    </a:moveTo>
                    <a:cubicBezTo>
                      <a:pt x="713" y="0"/>
                      <a:pt x="295" y="181"/>
                      <a:pt x="0" y="791"/>
                    </a:cubicBezTo>
                    <a:lnTo>
                      <a:pt x="2206" y="390"/>
                    </a:lnTo>
                    <a:cubicBezTo>
                      <a:pt x="2206" y="390"/>
                      <a:pt x="1683" y="0"/>
                      <a:pt x="1106" y="0"/>
                    </a:cubicBezTo>
                    <a:close/>
                  </a:path>
                </a:pathLst>
              </a:custGeom>
              <a:solidFill>
                <a:srgbClr val="0521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111"/>
              <p:cNvSpPr/>
              <p:nvPr/>
            </p:nvSpPr>
            <p:spPr>
              <a:xfrm>
                <a:off x="5325975" y="1677650"/>
                <a:ext cx="589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741" extrusionOk="0">
                    <a:moveTo>
                      <a:pt x="1063" y="1"/>
                    </a:moveTo>
                    <a:cubicBezTo>
                      <a:pt x="418" y="1"/>
                      <a:pt x="0" y="439"/>
                      <a:pt x="0" y="439"/>
                    </a:cubicBezTo>
                    <a:lnTo>
                      <a:pt x="2356" y="740"/>
                    </a:lnTo>
                    <a:cubicBezTo>
                      <a:pt x="2356" y="740"/>
                      <a:pt x="2005" y="114"/>
                      <a:pt x="1254" y="13"/>
                    </a:cubicBezTo>
                    <a:cubicBezTo>
                      <a:pt x="1188" y="5"/>
                      <a:pt x="1125" y="1"/>
                      <a:pt x="1063" y="1"/>
                    </a:cubicBezTo>
                    <a:close/>
                  </a:path>
                </a:pathLst>
              </a:custGeom>
              <a:solidFill>
                <a:srgbClr val="0521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111"/>
              <p:cNvSpPr/>
              <p:nvPr/>
            </p:nvSpPr>
            <p:spPr>
              <a:xfrm>
                <a:off x="4942200" y="1229425"/>
                <a:ext cx="744700" cy="583300"/>
              </a:xfrm>
              <a:custGeom>
                <a:avLst/>
                <a:gdLst/>
                <a:ahLst/>
                <a:cxnLst/>
                <a:rect l="l" t="t" r="r" b="b"/>
                <a:pathLst>
                  <a:path w="29788" h="23332" extrusionOk="0">
                    <a:moveTo>
                      <a:pt x="14574" y="0"/>
                    </a:moveTo>
                    <a:cubicBezTo>
                      <a:pt x="13878" y="0"/>
                      <a:pt x="13143" y="54"/>
                      <a:pt x="12369" y="173"/>
                    </a:cubicBezTo>
                    <a:cubicBezTo>
                      <a:pt x="4198" y="1426"/>
                      <a:pt x="1467" y="7341"/>
                      <a:pt x="1041" y="9747"/>
                    </a:cubicBezTo>
                    <a:cubicBezTo>
                      <a:pt x="627" y="12108"/>
                      <a:pt x="0" y="17355"/>
                      <a:pt x="2744" y="17355"/>
                    </a:cubicBezTo>
                    <a:cubicBezTo>
                      <a:pt x="2825" y="17355"/>
                      <a:pt x="2909" y="17350"/>
                      <a:pt x="2995" y="17341"/>
                    </a:cubicBezTo>
                    <a:cubicBezTo>
                      <a:pt x="6028" y="16990"/>
                      <a:pt x="6830" y="12755"/>
                      <a:pt x="6830" y="12754"/>
                    </a:cubicBezTo>
                    <a:lnTo>
                      <a:pt x="6830" y="12754"/>
                    </a:lnTo>
                    <a:cubicBezTo>
                      <a:pt x="6830" y="12755"/>
                      <a:pt x="6405" y="16750"/>
                      <a:pt x="8653" y="16750"/>
                    </a:cubicBezTo>
                    <a:cubicBezTo>
                      <a:pt x="8720" y="16750"/>
                      <a:pt x="8789" y="16746"/>
                      <a:pt x="8860" y="16739"/>
                    </a:cubicBezTo>
                    <a:cubicBezTo>
                      <a:pt x="11366" y="16489"/>
                      <a:pt x="12870" y="12429"/>
                      <a:pt x="12870" y="12428"/>
                    </a:cubicBezTo>
                    <a:lnTo>
                      <a:pt x="12870" y="12428"/>
                    </a:lnTo>
                    <a:cubicBezTo>
                      <a:pt x="12870" y="12429"/>
                      <a:pt x="12206" y="16339"/>
                      <a:pt x="15264" y="16339"/>
                    </a:cubicBezTo>
                    <a:cubicBezTo>
                      <a:pt x="15293" y="16339"/>
                      <a:pt x="15322" y="16339"/>
                      <a:pt x="15351" y="16338"/>
                    </a:cubicBezTo>
                    <a:cubicBezTo>
                      <a:pt x="18534" y="16238"/>
                      <a:pt x="20790" y="11827"/>
                      <a:pt x="20790" y="11827"/>
                    </a:cubicBezTo>
                    <a:cubicBezTo>
                      <a:pt x="20790" y="11827"/>
                      <a:pt x="21191" y="16814"/>
                      <a:pt x="22194" y="19020"/>
                    </a:cubicBezTo>
                    <a:lnTo>
                      <a:pt x="23372" y="18669"/>
                    </a:lnTo>
                    <a:cubicBezTo>
                      <a:pt x="23372" y="18669"/>
                      <a:pt x="23211" y="13674"/>
                      <a:pt x="25651" y="13674"/>
                    </a:cubicBezTo>
                    <a:cubicBezTo>
                      <a:pt x="25763" y="13674"/>
                      <a:pt x="25880" y="13685"/>
                      <a:pt x="26003" y="13707"/>
                    </a:cubicBezTo>
                    <a:cubicBezTo>
                      <a:pt x="28785" y="14208"/>
                      <a:pt x="26755" y="20298"/>
                      <a:pt x="25326" y="21526"/>
                    </a:cubicBezTo>
                    <a:cubicBezTo>
                      <a:pt x="25326" y="21526"/>
                      <a:pt x="24900" y="21927"/>
                      <a:pt x="24374" y="23331"/>
                    </a:cubicBezTo>
                    <a:cubicBezTo>
                      <a:pt x="24374" y="23331"/>
                      <a:pt x="24381" y="23331"/>
                      <a:pt x="24396" y="23331"/>
                    </a:cubicBezTo>
                    <a:cubicBezTo>
                      <a:pt x="24721" y="23331"/>
                      <a:pt x="28585" y="23216"/>
                      <a:pt x="29161" y="17767"/>
                    </a:cubicBezTo>
                    <a:cubicBezTo>
                      <a:pt x="29788" y="12078"/>
                      <a:pt x="27507" y="4910"/>
                      <a:pt x="24374" y="4910"/>
                    </a:cubicBezTo>
                    <a:cubicBezTo>
                      <a:pt x="24374" y="4910"/>
                      <a:pt x="21231" y="0"/>
                      <a:pt x="14574" y="0"/>
                    </a:cubicBezTo>
                    <a:close/>
                  </a:path>
                </a:pathLst>
              </a:custGeom>
              <a:solidFill>
                <a:srgbClr val="5B0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111"/>
              <p:cNvSpPr/>
              <p:nvPr/>
            </p:nvSpPr>
            <p:spPr>
              <a:xfrm>
                <a:off x="5210050" y="1761300"/>
                <a:ext cx="5767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4512" extrusionOk="0">
                    <a:moveTo>
                      <a:pt x="1204" y="1"/>
                    </a:moveTo>
                    <a:cubicBezTo>
                      <a:pt x="1179" y="326"/>
                      <a:pt x="1154" y="677"/>
                      <a:pt x="1154" y="1028"/>
                    </a:cubicBezTo>
                    <a:cubicBezTo>
                      <a:pt x="1133" y="1302"/>
                      <a:pt x="1129" y="1593"/>
                      <a:pt x="1144" y="1873"/>
                    </a:cubicBezTo>
                    <a:lnTo>
                      <a:pt x="1144" y="1873"/>
                    </a:lnTo>
                    <a:cubicBezTo>
                      <a:pt x="815" y="2026"/>
                      <a:pt x="543" y="2254"/>
                      <a:pt x="327" y="2557"/>
                    </a:cubicBezTo>
                    <a:cubicBezTo>
                      <a:pt x="76" y="2908"/>
                      <a:pt x="1" y="3434"/>
                      <a:pt x="176" y="3810"/>
                    </a:cubicBezTo>
                    <a:cubicBezTo>
                      <a:pt x="251" y="4011"/>
                      <a:pt x="402" y="4236"/>
                      <a:pt x="602" y="4337"/>
                    </a:cubicBezTo>
                    <a:cubicBezTo>
                      <a:pt x="778" y="4462"/>
                      <a:pt x="1003" y="4512"/>
                      <a:pt x="1204" y="4512"/>
                    </a:cubicBezTo>
                    <a:cubicBezTo>
                      <a:pt x="1605" y="4512"/>
                      <a:pt x="1981" y="4387"/>
                      <a:pt x="2307" y="4211"/>
                    </a:cubicBezTo>
                    <a:lnTo>
                      <a:pt x="2307" y="4211"/>
                    </a:lnTo>
                    <a:cubicBezTo>
                      <a:pt x="2100" y="4239"/>
                      <a:pt x="1894" y="4259"/>
                      <a:pt x="1696" y="4259"/>
                    </a:cubicBezTo>
                    <a:cubicBezTo>
                      <a:pt x="1533" y="4259"/>
                      <a:pt x="1376" y="4245"/>
                      <a:pt x="1229" y="4211"/>
                    </a:cubicBezTo>
                    <a:cubicBezTo>
                      <a:pt x="903" y="4136"/>
                      <a:pt x="678" y="3961"/>
                      <a:pt x="627" y="3660"/>
                    </a:cubicBezTo>
                    <a:cubicBezTo>
                      <a:pt x="527" y="3384"/>
                      <a:pt x="577" y="3083"/>
                      <a:pt x="753" y="2833"/>
                    </a:cubicBezTo>
                    <a:cubicBezTo>
                      <a:pt x="903" y="2582"/>
                      <a:pt x="1204" y="2382"/>
                      <a:pt x="1454" y="2231"/>
                    </a:cubicBezTo>
                    <a:lnTo>
                      <a:pt x="1630" y="2131"/>
                    </a:lnTo>
                    <a:lnTo>
                      <a:pt x="1605" y="2006"/>
                    </a:lnTo>
                    <a:cubicBezTo>
                      <a:pt x="1555" y="1655"/>
                      <a:pt x="1505" y="1329"/>
                      <a:pt x="1454" y="1003"/>
                    </a:cubicBezTo>
                    <a:cubicBezTo>
                      <a:pt x="1379" y="652"/>
                      <a:pt x="1304" y="326"/>
                      <a:pt x="1204" y="1"/>
                    </a:cubicBez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111"/>
              <p:cNvSpPr/>
              <p:nvPr/>
            </p:nvSpPr>
            <p:spPr>
              <a:xfrm>
                <a:off x="5226975" y="1888500"/>
                <a:ext cx="13472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3230" extrusionOk="0">
                    <a:moveTo>
                      <a:pt x="5189" y="0"/>
                    </a:moveTo>
                    <a:lnTo>
                      <a:pt x="1" y="1128"/>
                    </a:lnTo>
                    <a:cubicBezTo>
                      <a:pt x="1" y="1128"/>
                      <a:pt x="886" y="3230"/>
                      <a:pt x="2658" y="3230"/>
                    </a:cubicBezTo>
                    <a:cubicBezTo>
                      <a:pt x="2841" y="3230"/>
                      <a:pt x="3032" y="3207"/>
                      <a:pt x="3234" y="3158"/>
                    </a:cubicBezTo>
                    <a:cubicBezTo>
                      <a:pt x="5389" y="2632"/>
                      <a:pt x="5189" y="1"/>
                      <a:pt x="51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111"/>
              <p:cNvSpPr/>
              <p:nvPr/>
            </p:nvSpPr>
            <p:spPr>
              <a:xfrm>
                <a:off x="5543400" y="1593825"/>
                <a:ext cx="50150" cy="12012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4805" extrusionOk="0">
                    <a:moveTo>
                      <a:pt x="1879" y="1"/>
                    </a:moveTo>
                    <a:cubicBezTo>
                      <a:pt x="1471" y="1"/>
                      <a:pt x="1077" y="216"/>
                      <a:pt x="827" y="534"/>
                    </a:cubicBezTo>
                    <a:cubicBezTo>
                      <a:pt x="527" y="910"/>
                      <a:pt x="351" y="1336"/>
                      <a:pt x="226" y="1762"/>
                    </a:cubicBezTo>
                    <a:cubicBezTo>
                      <a:pt x="100" y="2188"/>
                      <a:pt x="50" y="2614"/>
                      <a:pt x="25" y="3066"/>
                    </a:cubicBezTo>
                    <a:cubicBezTo>
                      <a:pt x="0" y="3492"/>
                      <a:pt x="0" y="3918"/>
                      <a:pt x="25" y="4369"/>
                    </a:cubicBezTo>
                    <a:cubicBezTo>
                      <a:pt x="50" y="4419"/>
                      <a:pt x="50" y="4469"/>
                      <a:pt x="100" y="4494"/>
                    </a:cubicBezTo>
                    <a:cubicBezTo>
                      <a:pt x="226" y="4645"/>
                      <a:pt x="326" y="4745"/>
                      <a:pt x="552" y="4795"/>
                    </a:cubicBezTo>
                    <a:cubicBezTo>
                      <a:pt x="585" y="4802"/>
                      <a:pt x="619" y="4805"/>
                      <a:pt x="652" y="4805"/>
                    </a:cubicBezTo>
                    <a:cubicBezTo>
                      <a:pt x="742" y="4805"/>
                      <a:pt x="829" y="4781"/>
                      <a:pt x="902" y="4745"/>
                    </a:cubicBezTo>
                    <a:cubicBezTo>
                      <a:pt x="1003" y="4670"/>
                      <a:pt x="1078" y="4594"/>
                      <a:pt x="1128" y="4519"/>
                    </a:cubicBezTo>
                    <a:cubicBezTo>
                      <a:pt x="1303" y="4218"/>
                      <a:pt x="1303" y="3943"/>
                      <a:pt x="1354" y="3692"/>
                    </a:cubicBezTo>
                    <a:cubicBezTo>
                      <a:pt x="1429" y="3166"/>
                      <a:pt x="1454" y="2614"/>
                      <a:pt x="1404" y="2088"/>
                    </a:cubicBezTo>
                    <a:lnTo>
                      <a:pt x="1404" y="2088"/>
                    </a:lnTo>
                    <a:cubicBezTo>
                      <a:pt x="1303" y="2614"/>
                      <a:pt x="1153" y="3116"/>
                      <a:pt x="1028" y="3617"/>
                    </a:cubicBezTo>
                    <a:cubicBezTo>
                      <a:pt x="953" y="3868"/>
                      <a:pt x="877" y="4118"/>
                      <a:pt x="752" y="4269"/>
                    </a:cubicBezTo>
                    <a:cubicBezTo>
                      <a:pt x="702" y="4344"/>
                      <a:pt x="677" y="4344"/>
                      <a:pt x="652" y="4344"/>
                    </a:cubicBezTo>
                    <a:cubicBezTo>
                      <a:pt x="615" y="4326"/>
                      <a:pt x="566" y="4281"/>
                      <a:pt x="522" y="4238"/>
                    </a:cubicBezTo>
                    <a:lnTo>
                      <a:pt x="522" y="4238"/>
                    </a:lnTo>
                    <a:cubicBezTo>
                      <a:pt x="502" y="3861"/>
                      <a:pt x="503" y="3465"/>
                      <a:pt x="527" y="3091"/>
                    </a:cubicBezTo>
                    <a:cubicBezTo>
                      <a:pt x="552" y="2665"/>
                      <a:pt x="577" y="2264"/>
                      <a:pt x="652" y="1863"/>
                    </a:cubicBezTo>
                    <a:cubicBezTo>
                      <a:pt x="752" y="1462"/>
                      <a:pt x="852" y="1061"/>
                      <a:pt x="1053" y="710"/>
                    </a:cubicBezTo>
                    <a:cubicBezTo>
                      <a:pt x="1253" y="359"/>
                      <a:pt x="1579" y="108"/>
                      <a:pt x="2005" y="8"/>
                    </a:cubicBezTo>
                    <a:cubicBezTo>
                      <a:pt x="1963" y="3"/>
                      <a:pt x="1921" y="1"/>
                      <a:pt x="1879" y="1"/>
                    </a:cubicBez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111"/>
              <p:cNvSpPr/>
              <p:nvPr/>
            </p:nvSpPr>
            <p:spPr>
              <a:xfrm>
                <a:off x="5554675" y="1664800"/>
                <a:ext cx="47000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5042" extrusionOk="0">
                    <a:moveTo>
                      <a:pt x="978" y="1"/>
                    </a:moveTo>
                    <a:cubicBezTo>
                      <a:pt x="752" y="1"/>
                      <a:pt x="552" y="101"/>
                      <a:pt x="401" y="277"/>
                    </a:cubicBezTo>
                    <a:cubicBezTo>
                      <a:pt x="226" y="502"/>
                      <a:pt x="0" y="853"/>
                      <a:pt x="25" y="1204"/>
                    </a:cubicBezTo>
                    <a:cubicBezTo>
                      <a:pt x="50" y="1780"/>
                      <a:pt x="502" y="2056"/>
                      <a:pt x="802" y="2131"/>
                    </a:cubicBezTo>
                    <a:cubicBezTo>
                      <a:pt x="1103" y="2207"/>
                      <a:pt x="50" y="4913"/>
                      <a:pt x="577" y="5039"/>
                    </a:cubicBezTo>
                    <a:cubicBezTo>
                      <a:pt x="585" y="5040"/>
                      <a:pt x="593" y="5041"/>
                      <a:pt x="601" y="5041"/>
                    </a:cubicBezTo>
                    <a:cubicBezTo>
                      <a:pt x="1126" y="5041"/>
                      <a:pt x="1880" y="1075"/>
                      <a:pt x="1855" y="828"/>
                    </a:cubicBezTo>
                    <a:cubicBezTo>
                      <a:pt x="1830" y="602"/>
                      <a:pt x="1604" y="1"/>
                      <a:pt x="9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111"/>
              <p:cNvSpPr/>
              <p:nvPr/>
            </p:nvSpPr>
            <p:spPr>
              <a:xfrm>
                <a:off x="4533375" y="2152900"/>
                <a:ext cx="1629100" cy="1579000"/>
              </a:xfrm>
              <a:custGeom>
                <a:avLst/>
                <a:gdLst/>
                <a:ahLst/>
                <a:cxnLst/>
                <a:rect l="l" t="t" r="r" b="b"/>
                <a:pathLst>
                  <a:path w="65164" h="63160" extrusionOk="0">
                    <a:moveTo>
                      <a:pt x="21955" y="1"/>
                    </a:moveTo>
                    <a:cubicBezTo>
                      <a:pt x="21955" y="1"/>
                      <a:pt x="9474" y="2231"/>
                      <a:pt x="5263" y="13109"/>
                    </a:cubicBezTo>
                    <a:cubicBezTo>
                      <a:pt x="1028" y="23986"/>
                      <a:pt x="0" y="42633"/>
                      <a:pt x="4486" y="42908"/>
                    </a:cubicBezTo>
                    <a:cubicBezTo>
                      <a:pt x="4716" y="42922"/>
                      <a:pt x="4949" y="42929"/>
                      <a:pt x="5185" y="42929"/>
                    </a:cubicBezTo>
                    <a:cubicBezTo>
                      <a:pt x="9560" y="42929"/>
                      <a:pt x="14862" y="40628"/>
                      <a:pt x="14862" y="40628"/>
                    </a:cubicBezTo>
                    <a:lnTo>
                      <a:pt x="14862" y="40628"/>
                    </a:lnTo>
                    <a:lnTo>
                      <a:pt x="13434" y="54989"/>
                    </a:lnTo>
                    <a:cubicBezTo>
                      <a:pt x="13283" y="56492"/>
                      <a:pt x="13985" y="57996"/>
                      <a:pt x="15288" y="58798"/>
                    </a:cubicBezTo>
                    <a:cubicBezTo>
                      <a:pt x="18120" y="60528"/>
                      <a:pt x="23885" y="63159"/>
                      <a:pt x="33033" y="63159"/>
                    </a:cubicBezTo>
                    <a:cubicBezTo>
                      <a:pt x="42331" y="63159"/>
                      <a:pt x="48547" y="60026"/>
                      <a:pt x="51604" y="58021"/>
                    </a:cubicBezTo>
                    <a:cubicBezTo>
                      <a:pt x="52933" y="57144"/>
                      <a:pt x="53609" y="55540"/>
                      <a:pt x="53334" y="53961"/>
                    </a:cubicBezTo>
                    <a:lnTo>
                      <a:pt x="51329" y="42908"/>
                    </a:lnTo>
                    <a:lnTo>
                      <a:pt x="51329" y="42908"/>
                    </a:lnTo>
                    <a:cubicBezTo>
                      <a:pt x="51329" y="42909"/>
                      <a:pt x="55083" y="45337"/>
                      <a:pt x="58380" y="45337"/>
                    </a:cubicBezTo>
                    <a:cubicBezTo>
                      <a:pt x="60028" y="45337"/>
                      <a:pt x="61563" y="44730"/>
                      <a:pt x="62456" y="42908"/>
                    </a:cubicBezTo>
                    <a:cubicBezTo>
                      <a:pt x="65163" y="37420"/>
                      <a:pt x="63634" y="3635"/>
                      <a:pt x="43083" y="176"/>
                    </a:cubicBezTo>
                    <a:cubicBezTo>
                      <a:pt x="43083" y="176"/>
                      <a:pt x="39048" y="5815"/>
                      <a:pt x="32532" y="5815"/>
                    </a:cubicBezTo>
                    <a:cubicBezTo>
                      <a:pt x="26015" y="5815"/>
                      <a:pt x="21955" y="1"/>
                      <a:pt x="21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111"/>
              <p:cNvSpPr/>
              <p:nvPr/>
            </p:nvSpPr>
            <p:spPr>
              <a:xfrm>
                <a:off x="5082250" y="2114700"/>
                <a:ext cx="528200" cy="229975"/>
              </a:xfrm>
              <a:custGeom>
                <a:avLst/>
                <a:gdLst/>
                <a:ahLst/>
                <a:cxnLst/>
                <a:rect l="l" t="t" r="r" b="b"/>
                <a:pathLst>
                  <a:path w="21128" h="9199" extrusionOk="0">
                    <a:moveTo>
                      <a:pt x="2682" y="0"/>
                    </a:moveTo>
                    <a:lnTo>
                      <a:pt x="0" y="1529"/>
                    </a:lnTo>
                    <a:cubicBezTo>
                      <a:pt x="0" y="1529"/>
                      <a:pt x="2907" y="9198"/>
                      <a:pt x="10551" y="9198"/>
                    </a:cubicBezTo>
                    <a:cubicBezTo>
                      <a:pt x="18196" y="9198"/>
                      <a:pt x="21128" y="1704"/>
                      <a:pt x="21128" y="1704"/>
                    </a:cubicBezTo>
                    <a:lnTo>
                      <a:pt x="17895" y="0"/>
                    </a:lnTo>
                    <a:cubicBezTo>
                      <a:pt x="17895" y="0"/>
                      <a:pt x="16166" y="5464"/>
                      <a:pt x="10426" y="5464"/>
                    </a:cubicBezTo>
                    <a:cubicBezTo>
                      <a:pt x="4687" y="5464"/>
                      <a:pt x="2682" y="0"/>
                      <a:pt x="26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111"/>
              <p:cNvSpPr/>
              <p:nvPr/>
            </p:nvSpPr>
            <p:spPr>
              <a:xfrm>
                <a:off x="5209425" y="2488750"/>
                <a:ext cx="248150" cy="429225"/>
              </a:xfrm>
              <a:custGeom>
                <a:avLst/>
                <a:gdLst/>
                <a:ahLst/>
                <a:cxnLst/>
                <a:rect l="l" t="t" r="r" b="b"/>
                <a:pathLst>
                  <a:path w="9926" h="17169" extrusionOk="0">
                    <a:moveTo>
                      <a:pt x="527" y="1"/>
                    </a:moveTo>
                    <a:cubicBezTo>
                      <a:pt x="226" y="1"/>
                      <a:pt x="1" y="301"/>
                      <a:pt x="26" y="627"/>
                    </a:cubicBezTo>
                    <a:lnTo>
                      <a:pt x="1053" y="16642"/>
                    </a:lnTo>
                    <a:cubicBezTo>
                      <a:pt x="1078" y="16943"/>
                      <a:pt x="1304" y="17169"/>
                      <a:pt x="1555" y="17169"/>
                    </a:cubicBezTo>
                    <a:lnTo>
                      <a:pt x="9424" y="17169"/>
                    </a:lnTo>
                    <a:cubicBezTo>
                      <a:pt x="9700" y="17169"/>
                      <a:pt x="9926" y="16918"/>
                      <a:pt x="9926" y="16592"/>
                    </a:cubicBezTo>
                    <a:lnTo>
                      <a:pt x="9675" y="577"/>
                    </a:lnTo>
                    <a:cubicBezTo>
                      <a:pt x="9675" y="251"/>
                      <a:pt x="9449" y="1"/>
                      <a:pt x="9174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111"/>
              <p:cNvSpPr/>
              <p:nvPr/>
            </p:nvSpPr>
            <p:spPr>
              <a:xfrm>
                <a:off x="5111050" y="2679325"/>
                <a:ext cx="347775" cy="314475"/>
              </a:xfrm>
              <a:custGeom>
                <a:avLst/>
                <a:gdLst/>
                <a:ahLst/>
                <a:cxnLst/>
                <a:rect l="l" t="t" r="r" b="b"/>
                <a:pathLst>
                  <a:path w="13911" h="12579" extrusionOk="0">
                    <a:moveTo>
                      <a:pt x="9231" y="0"/>
                    </a:moveTo>
                    <a:cubicBezTo>
                      <a:pt x="9129" y="0"/>
                      <a:pt x="9018" y="15"/>
                      <a:pt x="8898" y="47"/>
                    </a:cubicBezTo>
                    <a:lnTo>
                      <a:pt x="5615" y="974"/>
                    </a:lnTo>
                    <a:cubicBezTo>
                      <a:pt x="4587" y="1250"/>
                      <a:pt x="3660" y="1826"/>
                      <a:pt x="2933" y="2628"/>
                    </a:cubicBezTo>
                    <a:lnTo>
                      <a:pt x="2382" y="3230"/>
                    </a:lnTo>
                    <a:cubicBezTo>
                      <a:pt x="1931" y="3731"/>
                      <a:pt x="1555" y="4333"/>
                      <a:pt x="1304" y="4959"/>
                    </a:cubicBezTo>
                    <a:lnTo>
                      <a:pt x="1" y="7465"/>
                    </a:lnTo>
                    <a:lnTo>
                      <a:pt x="3033" y="12578"/>
                    </a:lnTo>
                    <a:cubicBezTo>
                      <a:pt x="4587" y="12578"/>
                      <a:pt x="6141" y="12202"/>
                      <a:pt x="7545" y="11475"/>
                    </a:cubicBezTo>
                    <a:lnTo>
                      <a:pt x="11555" y="9445"/>
                    </a:lnTo>
                    <a:lnTo>
                      <a:pt x="7244" y="9445"/>
                    </a:lnTo>
                    <a:lnTo>
                      <a:pt x="9299" y="8869"/>
                    </a:lnTo>
                    <a:cubicBezTo>
                      <a:pt x="9951" y="8718"/>
                      <a:pt x="10577" y="8493"/>
                      <a:pt x="11179" y="8242"/>
                    </a:cubicBezTo>
                    <a:lnTo>
                      <a:pt x="13409" y="7315"/>
                    </a:lnTo>
                    <a:cubicBezTo>
                      <a:pt x="13710" y="7190"/>
                      <a:pt x="13911" y="6839"/>
                      <a:pt x="13836" y="6488"/>
                    </a:cubicBezTo>
                    <a:cubicBezTo>
                      <a:pt x="13776" y="6151"/>
                      <a:pt x="13466" y="5908"/>
                      <a:pt x="13128" y="5908"/>
                    </a:cubicBezTo>
                    <a:cubicBezTo>
                      <a:pt x="13038" y="5908"/>
                      <a:pt x="12947" y="5925"/>
                      <a:pt x="12858" y="5962"/>
                    </a:cubicBezTo>
                    <a:lnTo>
                      <a:pt x="10502" y="6814"/>
                    </a:lnTo>
                    <a:cubicBezTo>
                      <a:pt x="10026" y="6989"/>
                      <a:pt x="9550" y="7114"/>
                      <a:pt x="9049" y="7165"/>
                    </a:cubicBezTo>
                    <a:lnTo>
                      <a:pt x="5690" y="7591"/>
                    </a:lnTo>
                    <a:lnTo>
                      <a:pt x="9224" y="6588"/>
                    </a:lnTo>
                    <a:cubicBezTo>
                      <a:pt x="9425" y="6538"/>
                      <a:pt x="9625" y="6463"/>
                      <a:pt x="9826" y="6388"/>
                    </a:cubicBezTo>
                    <a:lnTo>
                      <a:pt x="13259" y="5210"/>
                    </a:lnTo>
                    <a:cubicBezTo>
                      <a:pt x="13660" y="5084"/>
                      <a:pt x="13886" y="4658"/>
                      <a:pt x="13785" y="4257"/>
                    </a:cubicBezTo>
                    <a:cubicBezTo>
                      <a:pt x="13699" y="3869"/>
                      <a:pt x="13352" y="3610"/>
                      <a:pt x="12969" y="3610"/>
                    </a:cubicBezTo>
                    <a:cubicBezTo>
                      <a:pt x="12908" y="3610"/>
                      <a:pt x="12845" y="3617"/>
                      <a:pt x="12783" y="3631"/>
                    </a:cubicBezTo>
                    <a:lnTo>
                      <a:pt x="10452" y="4257"/>
                    </a:lnTo>
                    <a:cubicBezTo>
                      <a:pt x="10227" y="4307"/>
                      <a:pt x="10001" y="4358"/>
                      <a:pt x="9775" y="4408"/>
                    </a:cubicBezTo>
                    <a:lnTo>
                      <a:pt x="4788" y="5360"/>
                    </a:lnTo>
                    <a:lnTo>
                      <a:pt x="4788" y="5360"/>
                    </a:lnTo>
                    <a:lnTo>
                      <a:pt x="5389" y="4082"/>
                    </a:lnTo>
                    <a:cubicBezTo>
                      <a:pt x="5690" y="3405"/>
                      <a:pt x="6267" y="2879"/>
                      <a:pt x="6993" y="2653"/>
                    </a:cubicBezTo>
                    <a:lnTo>
                      <a:pt x="9149" y="1977"/>
                    </a:lnTo>
                    <a:cubicBezTo>
                      <a:pt x="10252" y="1601"/>
                      <a:pt x="10277" y="1049"/>
                      <a:pt x="10076" y="573"/>
                    </a:cubicBezTo>
                    <a:cubicBezTo>
                      <a:pt x="9878" y="216"/>
                      <a:pt x="9617" y="0"/>
                      <a:pt x="9231" y="0"/>
                    </a:cubicBez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111"/>
              <p:cNvSpPr/>
              <p:nvPr/>
            </p:nvSpPr>
            <p:spPr>
              <a:xfrm>
                <a:off x="5268950" y="2638300"/>
                <a:ext cx="320200" cy="363250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14530" extrusionOk="0">
                    <a:moveTo>
                      <a:pt x="3848" y="1"/>
                    </a:moveTo>
                    <a:cubicBezTo>
                      <a:pt x="3514" y="1"/>
                      <a:pt x="3196" y="178"/>
                      <a:pt x="3033" y="485"/>
                    </a:cubicBezTo>
                    <a:cubicBezTo>
                      <a:pt x="2808" y="936"/>
                      <a:pt x="2958" y="1462"/>
                      <a:pt x="3384" y="1713"/>
                    </a:cubicBezTo>
                    <a:lnTo>
                      <a:pt x="7018" y="3868"/>
                    </a:lnTo>
                    <a:lnTo>
                      <a:pt x="8798" y="5447"/>
                    </a:lnTo>
                    <a:lnTo>
                      <a:pt x="6567" y="3718"/>
                    </a:lnTo>
                    <a:lnTo>
                      <a:pt x="2833" y="1588"/>
                    </a:lnTo>
                    <a:cubicBezTo>
                      <a:pt x="2699" y="1512"/>
                      <a:pt x="2552" y="1476"/>
                      <a:pt x="2405" y="1476"/>
                    </a:cubicBezTo>
                    <a:cubicBezTo>
                      <a:pt x="2112" y="1476"/>
                      <a:pt x="1822" y="1621"/>
                      <a:pt x="1655" y="1888"/>
                    </a:cubicBezTo>
                    <a:cubicBezTo>
                      <a:pt x="1429" y="2289"/>
                      <a:pt x="1530" y="2816"/>
                      <a:pt x="1905" y="3066"/>
                    </a:cubicBezTo>
                    <a:lnTo>
                      <a:pt x="5540" y="5623"/>
                    </a:lnTo>
                    <a:lnTo>
                      <a:pt x="7720" y="7703"/>
                    </a:lnTo>
                    <a:lnTo>
                      <a:pt x="3434" y="5171"/>
                    </a:lnTo>
                    <a:lnTo>
                      <a:pt x="1229" y="3793"/>
                    </a:lnTo>
                    <a:cubicBezTo>
                      <a:pt x="1110" y="3717"/>
                      <a:pt x="978" y="3681"/>
                      <a:pt x="846" y="3681"/>
                    </a:cubicBezTo>
                    <a:cubicBezTo>
                      <a:pt x="588" y="3681"/>
                      <a:pt x="334" y="3820"/>
                      <a:pt x="201" y="4069"/>
                    </a:cubicBezTo>
                    <a:cubicBezTo>
                      <a:pt x="1" y="4395"/>
                      <a:pt x="76" y="4796"/>
                      <a:pt x="377" y="5021"/>
                    </a:cubicBezTo>
                    <a:lnTo>
                      <a:pt x="3209" y="7252"/>
                    </a:lnTo>
                    <a:lnTo>
                      <a:pt x="6617" y="9557"/>
                    </a:lnTo>
                    <a:lnTo>
                      <a:pt x="3660" y="8430"/>
                    </a:lnTo>
                    <a:lnTo>
                      <a:pt x="1404" y="7126"/>
                    </a:lnTo>
                    <a:cubicBezTo>
                      <a:pt x="1304" y="7068"/>
                      <a:pt x="1190" y="7040"/>
                      <a:pt x="1075" y="7040"/>
                    </a:cubicBezTo>
                    <a:cubicBezTo>
                      <a:pt x="844" y="7040"/>
                      <a:pt x="611" y="7151"/>
                      <a:pt x="477" y="7352"/>
                    </a:cubicBezTo>
                    <a:cubicBezTo>
                      <a:pt x="276" y="7678"/>
                      <a:pt x="377" y="8129"/>
                      <a:pt x="702" y="8329"/>
                    </a:cubicBezTo>
                    <a:lnTo>
                      <a:pt x="3209" y="9808"/>
                    </a:lnTo>
                    <a:lnTo>
                      <a:pt x="4963" y="10911"/>
                    </a:lnTo>
                    <a:cubicBezTo>
                      <a:pt x="5540" y="11262"/>
                      <a:pt x="6041" y="11738"/>
                      <a:pt x="6417" y="12314"/>
                    </a:cubicBezTo>
                    <a:cubicBezTo>
                      <a:pt x="6777" y="12891"/>
                      <a:pt x="8314" y="14529"/>
                      <a:pt x="9965" y="14529"/>
                    </a:cubicBezTo>
                    <a:cubicBezTo>
                      <a:pt x="10035" y="14529"/>
                      <a:pt x="10106" y="14526"/>
                      <a:pt x="10176" y="14520"/>
                    </a:cubicBezTo>
                    <a:lnTo>
                      <a:pt x="12808" y="8906"/>
                    </a:lnTo>
                    <a:lnTo>
                      <a:pt x="10878" y="6901"/>
                    </a:lnTo>
                    <a:lnTo>
                      <a:pt x="10477" y="5071"/>
                    </a:lnTo>
                    <a:cubicBezTo>
                      <a:pt x="10352" y="4445"/>
                      <a:pt x="10051" y="3868"/>
                      <a:pt x="9625" y="3392"/>
                    </a:cubicBezTo>
                    <a:lnTo>
                      <a:pt x="9575" y="3292"/>
                    </a:lnTo>
                    <a:cubicBezTo>
                      <a:pt x="8848" y="2465"/>
                      <a:pt x="7921" y="1763"/>
                      <a:pt x="6918" y="1312"/>
                    </a:cubicBezTo>
                    <a:lnTo>
                      <a:pt x="4236" y="84"/>
                    </a:lnTo>
                    <a:cubicBezTo>
                      <a:pt x="4110" y="28"/>
                      <a:pt x="3978" y="1"/>
                      <a:pt x="3848" y="1"/>
                    </a:cubicBez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111"/>
              <p:cNvSpPr/>
              <p:nvPr/>
            </p:nvSpPr>
            <p:spPr>
              <a:xfrm>
                <a:off x="5082250" y="2790125"/>
                <a:ext cx="137850" cy="2456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9826" extrusionOk="0">
                    <a:moveTo>
                      <a:pt x="2331" y="1"/>
                    </a:moveTo>
                    <a:lnTo>
                      <a:pt x="0" y="502"/>
                    </a:lnTo>
                    <a:cubicBezTo>
                      <a:pt x="0" y="502"/>
                      <a:pt x="426" y="5916"/>
                      <a:pt x="3584" y="9825"/>
                    </a:cubicBezTo>
                    <a:lnTo>
                      <a:pt x="5514" y="8021"/>
                    </a:lnTo>
                    <a:cubicBezTo>
                      <a:pt x="2832" y="4713"/>
                      <a:pt x="2331" y="1"/>
                      <a:pt x="23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111"/>
              <p:cNvSpPr/>
              <p:nvPr/>
            </p:nvSpPr>
            <p:spPr>
              <a:xfrm>
                <a:off x="4904925" y="3021950"/>
                <a:ext cx="256275" cy="146650"/>
              </a:xfrm>
              <a:custGeom>
                <a:avLst/>
                <a:gdLst/>
                <a:ahLst/>
                <a:cxnLst/>
                <a:rect l="l" t="t" r="r" b="b"/>
                <a:pathLst>
                  <a:path w="10251" h="5866" extrusionOk="0">
                    <a:moveTo>
                      <a:pt x="10251" y="1"/>
                    </a:moveTo>
                    <a:cubicBezTo>
                      <a:pt x="9424" y="577"/>
                      <a:pt x="8622" y="1154"/>
                      <a:pt x="7820" y="1705"/>
                    </a:cubicBezTo>
                    <a:cubicBezTo>
                      <a:pt x="6993" y="2257"/>
                      <a:pt x="6166" y="2783"/>
                      <a:pt x="5314" y="3284"/>
                    </a:cubicBezTo>
                    <a:cubicBezTo>
                      <a:pt x="4461" y="3785"/>
                      <a:pt x="3584" y="4237"/>
                      <a:pt x="2707" y="4663"/>
                    </a:cubicBezTo>
                    <a:cubicBezTo>
                      <a:pt x="1830" y="5089"/>
                      <a:pt x="928" y="5515"/>
                      <a:pt x="0" y="5866"/>
                    </a:cubicBezTo>
                    <a:cubicBezTo>
                      <a:pt x="978" y="5690"/>
                      <a:pt x="1930" y="5389"/>
                      <a:pt x="2857" y="5039"/>
                    </a:cubicBezTo>
                    <a:cubicBezTo>
                      <a:pt x="3810" y="4663"/>
                      <a:pt x="4687" y="4212"/>
                      <a:pt x="5564" y="3710"/>
                    </a:cubicBezTo>
                    <a:cubicBezTo>
                      <a:pt x="6416" y="3209"/>
                      <a:pt x="7268" y="2658"/>
                      <a:pt x="8045" y="2031"/>
                    </a:cubicBezTo>
                    <a:cubicBezTo>
                      <a:pt x="8446" y="1730"/>
                      <a:pt x="8822" y="1379"/>
                      <a:pt x="9198" y="1054"/>
                    </a:cubicBezTo>
                    <a:cubicBezTo>
                      <a:pt x="9549" y="728"/>
                      <a:pt x="9900" y="352"/>
                      <a:pt x="10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111"/>
              <p:cNvSpPr/>
              <p:nvPr/>
            </p:nvSpPr>
            <p:spPr>
              <a:xfrm>
                <a:off x="4733875" y="2819575"/>
                <a:ext cx="352150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2056" extrusionOk="0">
                    <a:moveTo>
                      <a:pt x="14085" y="1"/>
                    </a:moveTo>
                    <a:cubicBezTo>
                      <a:pt x="11704" y="151"/>
                      <a:pt x="9349" y="452"/>
                      <a:pt x="6993" y="778"/>
                    </a:cubicBezTo>
                    <a:cubicBezTo>
                      <a:pt x="4662" y="1129"/>
                      <a:pt x="2306" y="1530"/>
                      <a:pt x="0" y="2056"/>
                    </a:cubicBezTo>
                    <a:cubicBezTo>
                      <a:pt x="2381" y="1905"/>
                      <a:pt x="4737" y="1630"/>
                      <a:pt x="7068" y="1279"/>
                    </a:cubicBezTo>
                    <a:cubicBezTo>
                      <a:pt x="9424" y="928"/>
                      <a:pt x="11755" y="552"/>
                      <a:pt x="140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111"/>
              <p:cNvSpPr/>
              <p:nvPr/>
            </p:nvSpPr>
            <p:spPr>
              <a:xfrm>
                <a:off x="4901775" y="2579600"/>
                <a:ext cx="25725" cy="26632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0653" extrusionOk="0">
                    <a:moveTo>
                      <a:pt x="1028" y="1"/>
                    </a:moveTo>
                    <a:cubicBezTo>
                      <a:pt x="602" y="3535"/>
                      <a:pt x="277" y="7068"/>
                      <a:pt x="1" y="10627"/>
                    </a:cubicBezTo>
                    <a:lnTo>
                      <a:pt x="502" y="10652"/>
                    </a:lnTo>
                    <a:cubicBezTo>
                      <a:pt x="627" y="7093"/>
                      <a:pt x="778" y="3560"/>
                      <a:pt x="10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111"/>
              <p:cNvSpPr/>
              <p:nvPr/>
            </p:nvSpPr>
            <p:spPr>
              <a:xfrm>
                <a:off x="5452550" y="2790125"/>
                <a:ext cx="150400" cy="256300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0252" extrusionOk="0">
                    <a:moveTo>
                      <a:pt x="3459" y="1"/>
                    </a:moveTo>
                    <a:cubicBezTo>
                      <a:pt x="3459" y="1"/>
                      <a:pt x="2932" y="4913"/>
                      <a:pt x="0" y="8372"/>
                    </a:cubicBezTo>
                    <a:lnTo>
                      <a:pt x="2105" y="10251"/>
                    </a:lnTo>
                    <a:cubicBezTo>
                      <a:pt x="5564" y="6166"/>
                      <a:pt x="6015" y="502"/>
                      <a:pt x="6015" y="502"/>
                    </a:cubicBezTo>
                    <a:lnTo>
                      <a:pt x="34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111"/>
              <p:cNvSpPr/>
              <p:nvPr/>
            </p:nvSpPr>
            <p:spPr>
              <a:xfrm>
                <a:off x="5513950" y="3035750"/>
                <a:ext cx="302650" cy="189875"/>
              </a:xfrm>
              <a:custGeom>
                <a:avLst/>
                <a:gdLst/>
                <a:ahLst/>
                <a:cxnLst/>
                <a:rect l="l" t="t" r="r" b="b"/>
                <a:pathLst>
                  <a:path w="12106" h="7595" extrusionOk="0">
                    <a:moveTo>
                      <a:pt x="0" y="0"/>
                    </a:moveTo>
                    <a:cubicBezTo>
                      <a:pt x="1654" y="1730"/>
                      <a:pt x="3584" y="3208"/>
                      <a:pt x="5589" y="4512"/>
                    </a:cubicBezTo>
                    <a:cubicBezTo>
                      <a:pt x="6617" y="5163"/>
                      <a:pt x="7669" y="5765"/>
                      <a:pt x="8747" y="6291"/>
                    </a:cubicBezTo>
                    <a:cubicBezTo>
                      <a:pt x="9825" y="6817"/>
                      <a:pt x="10953" y="7244"/>
                      <a:pt x="12106" y="7594"/>
                    </a:cubicBezTo>
                    <a:cubicBezTo>
                      <a:pt x="11028" y="7068"/>
                      <a:pt x="9975" y="6517"/>
                      <a:pt x="8923" y="5940"/>
                    </a:cubicBezTo>
                    <a:cubicBezTo>
                      <a:pt x="7895" y="5339"/>
                      <a:pt x="6867" y="4737"/>
                      <a:pt x="5865" y="4086"/>
                    </a:cubicBezTo>
                    <a:cubicBezTo>
                      <a:pt x="4862" y="3459"/>
                      <a:pt x="3885" y="2782"/>
                      <a:pt x="2908" y="2106"/>
                    </a:cubicBezTo>
                    <a:cubicBezTo>
                      <a:pt x="1930" y="1404"/>
                      <a:pt x="953" y="727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111"/>
              <p:cNvSpPr/>
              <p:nvPr/>
            </p:nvSpPr>
            <p:spPr>
              <a:xfrm>
                <a:off x="5601025" y="2819575"/>
                <a:ext cx="354675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716" extrusionOk="0">
                    <a:moveTo>
                      <a:pt x="1" y="1"/>
                    </a:moveTo>
                    <a:cubicBezTo>
                      <a:pt x="2156" y="1404"/>
                      <a:pt x="4462" y="2557"/>
                      <a:pt x="6818" y="3560"/>
                    </a:cubicBezTo>
                    <a:cubicBezTo>
                      <a:pt x="7996" y="4036"/>
                      <a:pt x="9199" y="4487"/>
                      <a:pt x="10427" y="4863"/>
                    </a:cubicBezTo>
                    <a:cubicBezTo>
                      <a:pt x="11680" y="5239"/>
                      <a:pt x="12933" y="5515"/>
                      <a:pt x="14187" y="5715"/>
                    </a:cubicBezTo>
                    <a:cubicBezTo>
                      <a:pt x="12958" y="5339"/>
                      <a:pt x="11755" y="4913"/>
                      <a:pt x="10577" y="4487"/>
                    </a:cubicBezTo>
                    <a:cubicBezTo>
                      <a:pt x="9374" y="4036"/>
                      <a:pt x="8197" y="3585"/>
                      <a:pt x="7019" y="3083"/>
                    </a:cubicBezTo>
                    <a:cubicBezTo>
                      <a:pt x="5841" y="2607"/>
                      <a:pt x="4663" y="2081"/>
                      <a:pt x="3510" y="158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111"/>
              <p:cNvSpPr/>
              <p:nvPr/>
            </p:nvSpPr>
            <p:spPr>
              <a:xfrm>
                <a:off x="5725725" y="2610300"/>
                <a:ext cx="48275" cy="2907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163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1" y="1931"/>
                      <a:pt x="527" y="3860"/>
                      <a:pt x="752" y="5815"/>
                    </a:cubicBezTo>
                    <a:lnTo>
                      <a:pt x="1404" y="11630"/>
                    </a:lnTo>
                    <a:lnTo>
                      <a:pt x="1930" y="11555"/>
                    </a:lnTo>
                    <a:lnTo>
                      <a:pt x="1003" y="5765"/>
                    </a:lnTo>
                    <a:cubicBezTo>
                      <a:pt x="677" y="3835"/>
                      <a:pt x="376" y="1906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111"/>
              <p:cNvSpPr/>
              <p:nvPr/>
            </p:nvSpPr>
            <p:spPr>
              <a:xfrm>
                <a:off x="3270825" y="3452425"/>
                <a:ext cx="1100900" cy="2006925"/>
              </a:xfrm>
              <a:custGeom>
                <a:avLst/>
                <a:gdLst/>
                <a:ahLst/>
                <a:cxnLst/>
                <a:rect l="l" t="t" r="r" b="b"/>
                <a:pathLst>
                  <a:path w="44036" h="80277" extrusionOk="0">
                    <a:moveTo>
                      <a:pt x="35113" y="0"/>
                    </a:moveTo>
                    <a:lnTo>
                      <a:pt x="4136" y="902"/>
                    </a:lnTo>
                    <a:cubicBezTo>
                      <a:pt x="4136" y="902"/>
                      <a:pt x="0" y="19399"/>
                      <a:pt x="1680" y="80276"/>
                    </a:cubicBezTo>
                    <a:lnTo>
                      <a:pt x="21179" y="80276"/>
                    </a:lnTo>
                    <a:lnTo>
                      <a:pt x="22382" y="23935"/>
                    </a:lnTo>
                    <a:lnTo>
                      <a:pt x="25239" y="80276"/>
                    </a:lnTo>
                    <a:lnTo>
                      <a:pt x="44036" y="80276"/>
                    </a:lnTo>
                    <a:cubicBezTo>
                      <a:pt x="44036" y="80276"/>
                      <a:pt x="41655" y="17018"/>
                      <a:pt x="35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111"/>
              <p:cNvSpPr/>
              <p:nvPr/>
            </p:nvSpPr>
            <p:spPr>
              <a:xfrm>
                <a:off x="3426850" y="3471850"/>
                <a:ext cx="52650" cy="60465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4186" fill="none" extrusionOk="0">
                    <a:moveTo>
                      <a:pt x="2105" y="0"/>
                    </a:moveTo>
                    <a:cubicBezTo>
                      <a:pt x="2105" y="0"/>
                      <a:pt x="0" y="18797"/>
                      <a:pt x="326" y="24186"/>
                    </a:cubicBezTo>
                  </a:path>
                </a:pathLst>
              </a:custGeom>
              <a:solidFill>
                <a:schemeClr val="dk1"/>
              </a:solidFill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111"/>
              <p:cNvSpPr/>
              <p:nvPr/>
            </p:nvSpPr>
            <p:spPr>
              <a:xfrm>
                <a:off x="3287125" y="4076475"/>
                <a:ext cx="314550" cy="529475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21179" fill="none" extrusionOk="0">
                    <a:moveTo>
                      <a:pt x="627" y="1"/>
                    </a:moveTo>
                    <a:lnTo>
                      <a:pt x="11604" y="1"/>
                    </a:lnTo>
                    <a:cubicBezTo>
                      <a:pt x="11604" y="1"/>
                      <a:pt x="12582" y="20026"/>
                      <a:pt x="9474" y="20502"/>
                    </a:cubicBezTo>
                    <a:cubicBezTo>
                      <a:pt x="6341" y="20978"/>
                      <a:pt x="1880" y="21179"/>
                      <a:pt x="0" y="19650"/>
                    </a:cubicBezTo>
                  </a:path>
                </a:pathLst>
              </a:custGeom>
              <a:solidFill>
                <a:schemeClr val="dk1"/>
              </a:solidFill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111"/>
              <p:cNvSpPr/>
              <p:nvPr/>
            </p:nvSpPr>
            <p:spPr>
              <a:xfrm>
                <a:off x="3302775" y="4133500"/>
                <a:ext cx="276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054" h="1" fill="none" extrusionOk="0">
                    <a:moveTo>
                      <a:pt x="1" y="0"/>
                    </a:moveTo>
                    <a:lnTo>
                      <a:pt x="11053" y="0"/>
                    </a:lnTo>
                  </a:path>
                </a:pathLst>
              </a:custGeom>
              <a:solidFill>
                <a:schemeClr val="dk1"/>
              </a:solidFill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111"/>
              <p:cNvSpPr/>
              <p:nvPr/>
            </p:nvSpPr>
            <p:spPr>
              <a:xfrm>
                <a:off x="3403650" y="4597775"/>
                <a:ext cx="8800" cy="8615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4463" fill="none" extrusionOk="0">
                    <a:moveTo>
                      <a:pt x="352" y="1"/>
                    </a:moveTo>
                    <a:cubicBezTo>
                      <a:pt x="352" y="1"/>
                      <a:pt x="1" y="25039"/>
                      <a:pt x="352" y="34462"/>
                    </a:cubicBezTo>
                  </a:path>
                </a:pathLst>
              </a:custGeom>
              <a:noFill/>
              <a:ln w="12525" cap="flat" cmpd="sng">
                <a:solidFill>
                  <a:srgbClr val="1F658C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111"/>
              <p:cNvSpPr/>
              <p:nvPr/>
            </p:nvSpPr>
            <p:spPr>
              <a:xfrm>
                <a:off x="3830350" y="3929850"/>
                <a:ext cx="1040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4839" extrusionOk="0">
                    <a:moveTo>
                      <a:pt x="4161" y="1"/>
                    </a:moveTo>
                    <a:lnTo>
                      <a:pt x="4161" y="1"/>
                    </a:lnTo>
                    <a:cubicBezTo>
                      <a:pt x="3935" y="502"/>
                      <a:pt x="3610" y="903"/>
                      <a:pt x="3284" y="1329"/>
                    </a:cubicBezTo>
                    <a:cubicBezTo>
                      <a:pt x="2933" y="1730"/>
                      <a:pt x="2582" y="2131"/>
                      <a:pt x="2206" y="2507"/>
                    </a:cubicBezTo>
                    <a:cubicBezTo>
                      <a:pt x="1479" y="3284"/>
                      <a:pt x="727" y="4011"/>
                      <a:pt x="1" y="4838"/>
                    </a:cubicBezTo>
                    <a:cubicBezTo>
                      <a:pt x="477" y="4587"/>
                      <a:pt x="928" y="4287"/>
                      <a:pt x="1379" y="3961"/>
                    </a:cubicBezTo>
                    <a:cubicBezTo>
                      <a:pt x="1805" y="3610"/>
                      <a:pt x="2206" y="3234"/>
                      <a:pt x="2582" y="2858"/>
                    </a:cubicBezTo>
                    <a:cubicBezTo>
                      <a:pt x="2958" y="2457"/>
                      <a:pt x="3309" y="2031"/>
                      <a:pt x="3610" y="1555"/>
                    </a:cubicBezTo>
                    <a:cubicBezTo>
                      <a:pt x="3885" y="1079"/>
                      <a:pt x="4161" y="552"/>
                      <a:pt x="4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111"/>
              <p:cNvSpPr/>
              <p:nvPr/>
            </p:nvSpPr>
            <p:spPr>
              <a:xfrm>
                <a:off x="3441250" y="3471850"/>
                <a:ext cx="104675" cy="481225"/>
              </a:xfrm>
              <a:custGeom>
                <a:avLst/>
                <a:gdLst/>
                <a:ahLst/>
                <a:cxnLst/>
                <a:rect l="l" t="t" r="r" b="b"/>
                <a:pathLst>
                  <a:path w="4187" h="19249" fill="none" extrusionOk="0">
                    <a:moveTo>
                      <a:pt x="4186" y="0"/>
                    </a:moveTo>
                    <a:cubicBezTo>
                      <a:pt x="4186" y="0"/>
                      <a:pt x="3459" y="19248"/>
                      <a:pt x="1" y="19248"/>
                    </a:cubicBezTo>
                  </a:path>
                </a:pathLst>
              </a:custGeom>
              <a:solidFill>
                <a:schemeClr val="dk1"/>
              </a:solidFill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111"/>
              <p:cNvSpPr/>
              <p:nvPr/>
            </p:nvSpPr>
            <p:spPr>
              <a:xfrm>
                <a:off x="3507675" y="1907300"/>
                <a:ext cx="352150" cy="393150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5726" extrusionOk="0">
                    <a:moveTo>
                      <a:pt x="0" y="0"/>
                    </a:moveTo>
                    <a:lnTo>
                      <a:pt x="0" y="13058"/>
                    </a:lnTo>
                    <a:cubicBezTo>
                      <a:pt x="0" y="13058"/>
                      <a:pt x="2365" y="15726"/>
                      <a:pt x="6368" y="15726"/>
                    </a:cubicBezTo>
                    <a:cubicBezTo>
                      <a:pt x="6823" y="15726"/>
                      <a:pt x="7299" y="15691"/>
                      <a:pt x="7795" y="15614"/>
                    </a:cubicBezTo>
                    <a:cubicBezTo>
                      <a:pt x="12657" y="14837"/>
                      <a:pt x="14085" y="12156"/>
                      <a:pt x="14085" y="12156"/>
                    </a:cubicBezTo>
                    <a:lnTo>
                      <a:pt x="10752" y="0"/>
                    </a:ln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111"/>
              <p:cNvSpPr/>
              <p:nvPr/>
            </p:nvSpPr>
            <p:spPr>
              <a:xfrm>
                <a:off x="3507675" y="1907300"/>
                <a:ext cx="309550" cy="198050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7922" extrusionOk="0">
                    <a:moveTo>
                      <a:pt x="0" y="0"/>
                    </a:moveTo>
                    <a:lnTo>
                      <a:pt x="0" y="6091"/>
                    </a:lnTo>
                    <a:cubicBezTo>
                      <a:pt x="1750" y="6977"/>
                      <a:pt x="4087" y="7921"/>
                      <a:pt x="5939" y="7921"/>
                    </a:cubicBezTo>
                    <a:cubicBezTo>
                      <a:pt x="6182" y="7921"/>
                      <a:pt x="6418" y="7905"/>
                      <a:pt x="6642" y="7870"/>
                    </a:cubicBezTo>
                    <a:cubicBezTo>
                      <a:pt x="8672" y="7519"/>
                      <a:pt x="10903" y="6642"/>
                      <a:pt x="12381" y="5990"/>
                    </a:cubicBezTo>
                    <a:lnTo>
                      <a:pt x="10752" y="0"/>
                    </a:ln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111"/>
              <p:cNvSpPr/>
              <p:nvPr/>
            </p:nvSpPr>
            <p:spPr>
              <a:xfrm>
                <a:off x="3736375" y="1377225"/>
                <a:ext cx="133475" cy="286350"/>
              </a:xfrm>
              <a:custGeom>
                <a:avLst/>
                <a:gdLst/>
                <a:ahLst/>
                <a:cxnLst/>
                <a:rect l="l" t="t" r="r" b="b"/>
                <a:pathLst>
                  <a:path w="5339" h="11454" extrusionOk="0">
                    <a:moveTo>
                      <a:pt x="2682" y="0"/>
                    </a:moveTo>
                    <a:cubicBezTo>
                      <a:pt x="1203" y="0"/>
                      <a:pt x="0" y="2557"/>
                      <a:pt x="0" y="5714"/>
                    </a:cubicBezTo>
                    <a:cubicBezTo>
                      <a:pt x="0" y="8897"/>
                      <a:pt x="1203" y="11454"/>
                      <a:pt x="2682" y="11454"/>
                    </a:cubicBezTo>
                    <a:cubicBezTo>
                      <a:pt x="4161" y="11454"/>
                      <a:pt x="5339" y="8897"/>
                      <a:pt x="5339" y="5714"/>
                    </a:cubicBezTo>
                    <a:cubicBezTo>
                      <a:pt x="5339" y="2557"/>
                      <a:pt x="4161" y="0"/>
                      <a:pt x="2682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111"/>
              <p:cNvSpPr/>
              <p:nvPr/>
            </p:nvSpPr>
            <p:spPr>
              <a:xfrm>
                <a:off x="3303400" y="1334625"/>
                <a:ext cx="6742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6969" h="26807" extrusionOk="0">
                    <a:moveTo>
                      <a:pt x="13144" y="0"/>
                    </a:moveTo>
                    <a:cubicBezTo>
                      <a:pt x="11983" y="0"/>
                      <a:pt x="10628" y="139"/>
                      <a:pt x="9048" y="476"/>
                    </a:cubicBezTo>
                    <a:cubicBezTo>
                      <a:pt x="1" y="2406"/>
                      <a:pt x="3008" y="11980"/>
                      <a:pt x="3008" y="11980"/>
                    </a:cubicBezTo>
                    <a:cubicBezTo>
                      <a:pt x="2748" y="11842"/>
                      <a:pt x="2488" y="11775"/>
                      <a:pt x="2239" y="11775"/>
                    </a:cubicBezTo>
                    <a:cubicBezTo>
                      <a:pt x="1221" y="11775"/>
                      <a:pt x="406" y="12907"/>
                      <a:pt x="627" y="14962"/>
                    </a:cubicBezTo>
                    <a:cubicBezTo>
                      <a:pt x="878" y="17494"/>
                      <a:pt x="3434" y="19449"/>
                      <a:pt x="4312" y="20852"/>
                    </a:cubicBezTo>
                    <a:cubicBezTo>
                      <a:pt x="5045" y="22025"/>
                      <a:pt x="8353" y="26806"/>
                      <a:pt x="14454" y="26806"/>
                    </a:cubicBezTo>
                    <a:cubicBezTo>
                      <a:pt x="15652" y="26806"/>
                      <a:pt x="16957" y="26622"/>
                      <a:pt x="18372" y="26191"/>
                    </a:cubicBezTo>
                    <a:cubicBezTo>
                      <a:pt x="26968" y="23559"/>
                      <a:pt x="23460" y="13734"/>
                      <a:pt x="22758" y="10652"/>
                    </a:cubicBezTo>
                    <a:cubicBezTo>
                      <a:pt x="22056" y="7569"/>
                      <a:pt x="19775" y="3108"/>
                      <a:pt x="19775" y="3108"/>
                    </a:cubicBezTo>
                    <a:cubicBezTo>
                      <a:pt x="19775" y="3108"/>
                      <a:pt x="18631" y="0"/>
                      <a:pt x="13144" y="0"/>
                    </a:cubicBez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111"/>
              <p:cNvSpPr/>
              <p:nvPr/>
            </p:nvSpPr>
            <p:spPr>
              <a:xfrm>
                <a:off x="3258350" y="1216150"/>
                <a:ext cx="621725" cy="660300"/>
              </a:xfrm>
              <a:custGeom>
                <a:avLst/>
                <a:gdLst/>
                <a:ahLst/>
                <a:cxnLst/>
                <a:rect l="l" t="t" r="r" b="b"/>
                <a:pathLst>
                  <a:path w="24869" h="26412" extrusionOk="0">
                    <a:moveTo>
                      <a:pt x="15974" y="0"/>
                    </a:moveTo>
                    <a:cubicBezTo>
                      <a:pt x="15938" y="0"/>
                      <a:pt x="15901" y="1"/>
                      <a:pt x="15863" y="2"/>
                    </a:cubicBezTo>
                    <a:cubicBezTo>
                      <a:pt x="13708" y="52"/>
                      <a:pt x="9948" y="2809"/>
                      <a:pt x="9948" y="2809"/>
                    </a:cubicBezTo>
                    <a:cubicBezTo>
                      <a:pt x="9948" y="2809"/>
                      <a:pt x="9571" y="2650"/>
                      <a:pt x="8975" y="2650"/>
                    </a:cubicBezTo>
                    <a:cubicBezTo>
                      <a:pt x="7550" y="2650"/>
                      <a:pt x="4873" y="3559"/>
                      <a:pt x="3106" y="9726"/>
                    </a:cubicBezTo>
                    <a:cubicBezTo>
                      <a:pt x="3106" y="9726"/>
                      <a:pt x="124" y="11055"/>
                      <a:pt x="48" y="14288"/>
                    </a:cubicBezTo>
                    <a:cubicBezTo>
                      <a:pt x="1" y="17345"/>
                      <a:pt x="2092" y="26411"/>
                      <a:pt x="6020" y="26411"/>
                    </a:cubicBezTo>
                    <a:cubicBezTo>
                      <a:pt x="6214" y="26411"/>
                      <a:pt x="6412" y="26389"/>
                      <a:pt x="6615" y="26343"/>
                    </a:cubicBezTo>
                    <a:cubicBezTo>
                      <a:pt x="6615" y="26343"/>
                      <a:pt x="6038" y="24839"/>
                      <a:pt x="4835" y="24012"/>
                    </a:cubicBezTo>
                    <a:cubicBezTo>
                      <a:pt x="3632" y="23185"/>
                      <a:pt x="1527" y="18348"/>
                      <a:pt x="3031" y="16970"/>
                    </a:cubicBezTo>
                    <a:cubicBezTo>
                      <a:pt x="3214" y="16801"/>
                      <a:pt x="3392" y="16728"/>
                      <a:pt x="3564" y="16728"/>
                    </a:cubicBezTo>
                    <a:cubicBezTo>
                      <a:pt x="4799" y="16728"/>
                      <a:pt x="5687" y="20554"/>
                      <a:pt x="5687" y="20554"/>
                    </a:cubicBezTo>
                    <a:lnTo>
                      <a:pt x="6489" y="20127"/>
                    </a:lnTo>
                    <a:cubicBezTo>
                      <a:pt x="6489" y="20127"/>
                      <a:pt x="7617" y="16744"/>
                      <a:pt x="6489" y="12107"/>
                    </a:cubicBezTo>
                    <a:lnTo>
                      <a:pt x="6489" y="12107"/>
                    </a:lnTo>
                    <a:cubicBezTo>
                      <a:pt x="6490" y="12107"/>
                      <a:pt x="8502" y="12919"/>
                      <a:pt x="11299" y="12919"/>
                    </a:cubicBezTo>
                    <a:cubicBezTo>
                      <a:pt x="14085" y="12919"/>
                      <a:pt x="17649" y="12114"/>
                      <a:pt x="20775" y="8899"/>
                    </a:cubicBezTo>
                    <a:cubicBezTo>
                      <a:pt x="20775" y="8899"/>
                      <a:pt x="20864" y="8911"/>
                      <a:pt x="21013" y="8911"/>
                    </a:cubicBezTo>
                    <a:cubicBezTo>
                      <a:pt x="21733" y="8911"/>
                      <a:pt x="23870" y="8636"/>
                      <a:pt x="24409" y="5441"/>
                    </a:cubicBezTo>
                    <a:cubicBezTo>
                      <a:pt x="24868" y="2724"/>
                      <a:pt x="22533" y="1274"/>
                      <a:pt x="20375" y="1274"/>
                    </a:cubicBezTo>
                    <a:cubicBezTo>
                      <a:pt x="19468" y="1274"/>
                      <a:pt x="18592" y="1530"/>
                      <a:pt x="17968" y="2057"/>
                    </a:cubicBezTo>
                    <a:cubicBezTo>
                      <a:pt x="17968" y="2057"/>
                      <a:pt x="18041" y="0"/>
                      <a:pt x="15974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111"/>
              <p:cNvSpPr/>
              <p:nvPr/>
            </p:nvSpPr>
            <p:spPr>
              <a:xfrm>
                <a:off x="3705675" y="1639750"/>
                <a:ext cx="68925" cy="1422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5690" extrusionOk="0">
                    <a:moveTo>
                      <a:pt x="0" y="0"/>
                    </a:moveTo>
                    <a:cubicBezTo>
                      <a:pt x="125" y="928"/>
                      <a:pt x="351" y="1805"/>
                      <a:pt x="602" y="2707"/>
                    </a:cubicBezTo>
                    <a:lnTo>
                      <a:pt x="627" y="2782"/>
                    </a:lnTo>
                    <a:lnTo>
                      <a:pt x="727" y="2833"/>
                    </a:lnTo>
                    <a:cubicBezTo>
                      <a:pt x="1028" y="3008"/>
                      <a:pt x="1328" y="3209"/>
                      <a:pt x="1604" y="3434"/>
                    </a:cubicBezTo>
                    <a:cubicBezTo>
                      <a:pt x="1729" y="3534"/>
                      <a:pt x="1880" y="3660"/>
                      <a:pt x="1980" y="3785"/>
                    </a:cubicBezTo>
                    <a:cubicBezTo>
                      <a:pt x="2105" y="3885"/>
                      <a:pt x="2181" y="4036"/>
                      <a:pt x="2231" y="4161"/>
                    </a:cubicBezTo>
                    <a:cubicBezTo>
                      <a:pt x="2331" y="4437"/>
                      <a:pt x="2256" y="4762"/>
                      <a:pt x="2055" y="5038"/>
                    </a:cubicBezTo>
                    <a:cubicBezTo>
                      <a:pt x="1855" y="5314"/>
                      <a:pt x="1579" y="5564"/>
                      <a:pt x="1228" y="5690"/>
                    </a:cubicBezTo>
                    <a:cubicBezTo>
                      <a:pt x="1604" y="5690"/>
                      <a:pt x="1980" y="5514"/>
                      <a:pt x="2281" y="5239"/>
                    </a:cubicBezTo>
                    <a:cubicBezTo>
                      <a:pt x="2582" y="4963"/>
                      <a:pt x="2757" y="4487"/>
                      <a:pt x="2657" y="4036"/>
                    </a:cubicBezTo>
                    <a:cubicBezTo>
                      <a:pt x="2531" y="3559"/>
                      <a:pt x="2206" y="3284"/>
                      <a:pt x="1930" y="3033"/>
                    </a:cubicBezTo>
                    <a:cubicBezTo>
                      <a:pt x="1632" y="2804"/>
                      <a:pt x="1334" y="2616"/>
                      <a:pt x="1017" y="2452"/>
                    </a:cubicBezTo>
                    <a:lnTo>
                      <a:pt x="1017" y="2452"/>
                    </a:lnTo>
                    <a:cubicBezTo>
                      <a:pt x="726" y="1612"/>
                      <a:pt x="409" y="795"/>
                      <a:pt x="0" y="0"/>
                    </a:cubicBez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111"/>
              <p:cNvSpPr/>
              <p:nvPr/>
            </p:nvSpPr>
            <p:spPr>
              <a:xfrm>
                <a:off x="3663675" y="1839000"/>
                <a:ext cx="139750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5590" h="3085" extrusionOk="0">
                    <a:moveTo>
                      <a:pt x="1" y="0"/>
                    </a:moveTo>
                    <a:cubicBezTo>
                      <a:pt x="1" y="0"/>
                      <a:pt x="588" y="3084"/>
                      <a:pt x="2852" y="3084"/>
                    </a:cubicBezTo>
                    <a:cubicBezTo>
                      <a:pt x="2879" y="3084"/>
                      <a:pt x="2906" y="3084"/>
                      <a:pt x="2933" y="3083"/>
                    </a:cubicBezTo>
                    <a:cubicBezTo>
                      <a:pt x="5264" y="3008"/>
                      <a:pt x="5590" y="0"/>
                      <a:pt x="55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111"/>
              <p:cNvSpPr/>
              <p:nvPr/>
            </p:nvSpPr>
            <p:spPr>
              <a:xfrm>
                <a:off x="3535225" y="1576150"/>
                <a:ext cx="67075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793" extrusionOk="0">
                    <a:moveTo>
                      <a:pt x="1556" y="0"/>
                    </a:moveTo>
                    <a:cubicBezTo>
                      <a:pt x="975" y="0"/>
                      <a:pt x="321" y="364"/>
                      <a:pt x="1" y="1793"/>
                    </a:cubicBezTo>
                    <a:lnTo>
                      <a:pt x="2683" y="389"/>
                    </a:lnTo>
                    <a:cubicBezTo>
                      <a:pt x="2683" y="389"/>
                      <a:pt x="2158" y="0"/>
                      <a:pt x="1556" y="0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111"/>
              <p:cNvSpPr/>
              <p:nvPr/>
            </p:nvSpPr>
            <p:spPr>
              <a:xfrm>
                <a:off x="3767700" y="1537825"/>
                <a:ext cx="639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870" extrusionOk="0">
                    <a:moveTo>
                      <a:pt x="1109" y="1"/>
                    </a:moveTo>
                    <a:cubicBezTo>
                      <a:pt x="730" y="1"/>
                      <a:pt x="334" y="218"/>
                      <a:pt x="0" y="869"/>
                    </a:cubicBezTo>
                    <a:lnTo>
                      <a:pt x="2557" y="869"/>
                    </a:lnTo>
                    <a:cubicBezTo>
                      <a:pt x="2557" y="869"/>
                      <a:pt x="1866" y="1"/>
                      <a:pt x="1109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111"/>
              <p:cNvSpPr/>
              <p:nvPr/>
            </p:nvSpPr>
            <p:spPr>
              <a:xfrm>
                <a:off x="3334725" y="1660050"/>
                <a:ext cx="51425" cy="818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3274" extrusionOk="0">
                    <a:moveTo>
                      <a:pt x="574" y="0"/>
                    </a:moveTo>
                    <a:cubicBezTo>
                      <a:pt x="507" y="0"/>
                      <a:pt x="440" y="13"/>
                      <a:pt x="377" y="41"/>
                    </a:cubicBezTo>
                    <a:cubicBezTo>
                      <a:pt x="176" y="116"/>
                      <a:pt x="51" y="291"/>
                      <a:pt x="1" y="467"/>
                    </a:cubicBezTo>
                    <a:cubicBezTo>
                      <a:pt x="151" y="366"/>
                      <a:pt x="302" y="266"/>
                      <a:pt x="452" y="266"/>
                    </a:cubicBezTo>
                    <a:cubicBezTo>
                      <a:pt x="577" y="266"/>
                      <a:pt x="653" y="366"/>
                      <a:pt x="753" y="467"/>
                    </a:cubicBezTo>
                    <a:cubicBezTo>
                      <a:pt x="828" y="592"/>
                      <a:pt x="903" y="717"/>
                      <a:pt x="953" y="868"/>
                    </a:cubicBezTo>
                    <a:cubicBezTo>
                      <a:pt x="1028" y="1043"/>
                      <a:pt x="1079" y="1193"/>
                      <a:pt x="1154" y="1344"/>
                    </a:cubicBezTo>
                    <a:cubicBezTo>
                      <a:pt x="1404" y="1996"/>
                      <a:pt x="1655" y="2647"/>
                      <a:pt x="2031" y="3274"/>
                    </a:cubicBezTo>
                    <a:cubicBezTo>
                      <a:pt x="2056" y="2898"/>
                      <a:pt x="2006" y="2547"/>
                      <a:pt x="1931" y="2196"/>
                    </a:cubicBezTo>
                    <a:cubicBezTo>
                      <a:pt x="1856" y="1845"/>
                      <a:pt x="1755" y="1494"/>
                      <a:pt x="1630" y="1168"/>
                    </a:cubicBezTo>
                    <a:cubicBezTo>
                      <a:pt x="1480" y="843"/>
                      <a:pt x="1354" y="492"/>
                      <a:pt x="1028" y="191"/>
                    </a:cubicBezTo>
                    <a:cubicBezTo>
                      <a:pt x="920" y="83"/>
                      <a:pt x="747" y="0"/>
                      <a:pt x="574" y="0"/>
                    </a:cubicBez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111"/>
              <p:cNvSpPr/>
              <p:nvPr/>
            </p:nvSpPr>
            <p:spPr>
              <a:xfrm>
                <a:off x="4077850" y="2662300"/>
                <a:ext cx="443000" cy="1267425"/>
              </a:xfrm>
              <a:custGeom>
                <a:avLst/>
                <a:gdLst/>
                <a:ahLst/>
                <a:cxnLst/>
                <a:rect l="l" t="t" r="r" b="b"/>
                <a:pathLst>
                  <a:path w="17720" h="50697" extrusionOk="0">
                    <a:moveTo>
                      <a:pt x="9324" y="1"/>
                    </a:moveTo>
                    <a:lnTo>
                      <a:pt x="0" y="3460"/>
                    </a:lnTo>
                    <a:lnTo>
                      <a:pt x="3334" y="13209"/>
                    </a:lnTo>
                    <a:cubicBezTo>
                      <a:pt x="4161" y="20778"/>
                      <a:pt x="10827" y="35841"/>
                      <a:pt x="10827" y="35841"/>
                    </a:cubicBezTo>
                    <a:cubicBezTo>
                      <a:pt x="10827" y="35841"/>
                      <a:pt x="9975" y="37470"/>
                      <a:pt x="10276" y="39099"/>
                    </a:cubicBezTo>
                    <a:cubicBezTo>
                      <a:pt x="10502" y="40202"/>
                      <a:pt x="10878" y="42282"/>
                      <a:pt x="11103" y="43460"/>
                    </a:cubicBezTo>
                    <a:cubicBezTo>
                      <a:pt x="11203" y="44011"/>
                      <a:pt x="11680" y="44387"/>
                      <a:pt x="12231" y="44387"/>
                    </a:cubicBezTo>
                    <a:cubicBezTo>
                      <a:pt x="12657" y="44387"/>
                      <a:pt x="13183" y="43861"/>
                      <a:pt x="13158" y="43209"/>
                    </a:cubicBezTo>
                    <a:lnTo>
                      <a:pt x="13158" y="40402"/>
                    </a:lnTo>
                    <a:cubicBezTo>
                      <a:pt x="13158" y="40402"/>
                      <a:pt x="15113" y="45189"/>
                      <a:pt x="14336" y="49425"/>
                    </a:cubicBezTo>
                    <a:cubicBezTo>
                      <a:pt x="14261" y="49926"/>
                      <a:pt x="14512" y="50427"/>
                      <a:pt x="14988" y="50628"/>
                    </a:cubicBezTo>
                    <a:cubicBezTo>
                      <a:pt x="15112" y="50674"/>
                      <a:pt x="15240" y="50696"/>
                      <a:pt x="15365" y="50696"/>
                    </a:cubicBezTo>
                    <a:cubicBezTo>
                      <a:pt x="15847" y="50696"/>
                      <a:pt x="16297" y="50373"/>
                      <a:pt x="16416" y="49876"/>
                    </a:cubicBezTo>
                    <a:cubicBezTo>
                      <a:pt x="16567" y="49174"/>
                      <a:pt x="16717" y="48322"/>
                      <a:pt x="16717" y="47695"/>
                    </a:cubicBezTo>
                    <a:cubicBezTo>
                      <a:pt x="17294" y="47294"/>
                      <a:pt x="17645" y="46643"/>
                      <a:pt x="17695" y="45941"/>
                    </a:cubicBezTo>
                    <a:cubicBezTo>
                      <a:pt x="17695" y="45515"/>
                      <a:pt x="17720" y="45039"/>
                      <a:pt x="17670" y="44563"/>
                    </a:cubicBezTo>
                    <a:cubicBezTo>
                      <a:pt x="17619" y="44036"/>
                      <a:pt x="17569" y="43510"/>
                      <a:pt x="17569" y="42959"/>
                    </a:cubicBezTo>
                    <a:cubicBezTo>
                      <a:pt x="17569" y="41881"/>
                      <a:pt x="17494" y="40001"/>
                      <a:pt x="17093" y="38673"/>
                    </a:cubicBezTo>
                    <a:cubicBezTo>
                      <a:pt x="16492" y="36693"/>
                      <a:pt x="15339" y="35214"/>
                      <a:pt x="15339" y="35214"/>
                    </a:cubicBezTo>
                    <a:cubicBezTo>
                      <a:pt x="13083" y="13384"/>
                      <a:pt x="10376" y="9575"/>
                      <a:pt x="10376" y="9575"/>
                    </a:cubicBez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111"/>
              <p:cNvSpPr/>
              <p:nvPr/>
            </p:nvSpPr>
            <p:spPr>
              <a:xfrm>
                <a:off x="3472575" y="2154175"/>
                <a:ext cx="684250" cy="1387875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55515" extrusionOk="0">
                    <a:moveTo>
                      <a:pt x="14863" y="0"/>
                    </a:moveTo>
                    <a:cubicBezTo>
                      <a:pt x="14863" y="0"/>
                      <a:pt x="12407" y="3183"/>
                      <a:pt x="8447" y="3434"/>
                    </a:cubicBezTo>
                    <a:cubicBezTo>
                      <a:pt x="8269" y="3445"/>
                      <a:pt x="8093" y="3450"/>
                      <a:pt x="7919" y="3450"/>
                    </a:cubicBezTo>
                    <a:cubicBezTo>
                      <a:pt x="4195" y="3450"/>
                      <a:pt x="1404" y="1003"/>
                      <a:pt x="1404" y="1003"/>
                    </a:cubicBezTo>
                    <a:lnTo>
                      <a:pt x="1" y="1253"/>
                    </a:lnTo>
                    <a:lnTo>
                      <a:pt x="1" y="53459"/>
                    </a:lnTo>
                    <a:cubicBezTo>
                      <a:pt x="1" y="53459"/>
                      <a:pt x="3585" y="55514"/>
                      <a:pt x="13033" y="55514"/>
                    </a:cubicBezTo>
                    <a:cubicBezTo>
                      <a:pt x="22482" y="55514"/>
                      <a:pt x="27369" y="51930"/>
                      <a:pt x="27369" y="51930"/>
                    </a:cubicBezTo>
                    <a:lnTo>
                      <a:pt x="179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111"/>
              <p:cNvSpPr/>
              <p:nvPr/>
            </p:nvSpPr>
            <p:spPr>
              <a:xfrm>
                <a:off x="3472575" y="2153525"/>
                <a:ext cx="424850" cy="147750"/>
              </a:xfrm>
              <a:custGeom>
                <a:avLst/>
                <a:gdLst/>
                <a:ahLst/>
                <a:cxnLst/>
                <a:rect l="l" t="t" r="r" b="b"/>
                <a:pathLst>
                  <a:path w="16994" h="5910" extrusionOk="0">
                    <a:moveTo>
                      <a:pt x="16993" y="1"/>
                    </a:moveTo>
                    <a:lnTo>
                      <a:pt x="14863" y="26"/>
                    </a:lnTo>
                    <a:cubicBezTo>
                      <a:pt x="14863" y="26"/>
                      <a:pt x="11780" y="3460"/>
                      <a:pt x="8447" y="3460"/>
                    </a:cubicBezTo>
                    <a:cubicBezTo>
                      <a:pt x="4136" y="3460"/>
                      <a:pt x="1404" y="1029"/>
                      <a:pt x="1404" y="1029"/>
                    </a:cubicBezTo>
                    <a:lnTo>
                      <a:pt x="1" y="1279"/>
                    </a:lnTo>
                    <a:cubicBezTo>
                      <a:pt x="1" y="1279"/>
                      <a:pt x="1952" y="5909"/>
                      <a:pt x="7463" y="5909"/>
                    </a:cubicBezTo>
                    <a:cubicBezTo>
                      <a:pt x="8006" y="5909"/>
                      <a:pt x="8584" y="5864"/>
                      <a:pt x="9199" y="5765"/>
                    </a:cubicBezTo>
                    <a:cubicBezTo>
                      <a:pt x="16066" y="4638"/>
                      <a:pt x="16993" y="1"/>
                      <a:pt x="169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111"/>
              <p:cNvSpPr/>
              <p:nvPr/>
            </p:nvSpPr>
            <p:spPr>
              <a:xfrm>
                <a:off x="3844125" y="2153300"/>
                <a:ext cx="493150" cy="1507150"/>
              </a:xfrm>
              <a:custGeom>
                <a:avLst/>
                <a:gdLst/>
                <a:ahLst/>
                <a:cxnLst/>
                <a:rect l="l" t="t" r="r" b="b"/>
                <a:pathLst>
                  <a:path w="19726" h="60286" extrusionOk="0">
                    <a:moveTo>
                      <a:pt x="1132" y="0"/>
                    </a:moveTo>
                    <a:cubicBezTo>
                      <a:pt x="424" y="0"/>
                      <a:pt x="1" y="35"/>
                      <a:pt x="1" y="35"/>
                    </a:cubicBezTo>
                    <a:lnTo>
                      <a:pt x="3861" y="14872"/>
                    </a:lnTo>
                    <a:cubicBezTo>
                      <a:pt x="5866" y="22717"/>
                      <a:pt x="7119" y="30737"/>
                      <a:pt x="7570" y="38807"/>
                    </a:cubicBezTo>
                    <a:lnTo>
                      <a:pt x="9550" y="60286"/>
                    </a:lnTo>
                    <a:cubicBezTo>
                      <a:pt x="15114" y="59133"/>
                      <a:pt x="15490" y="56827"/>
                      <a:pt x="15490" y="56827"/>
                    </a:cubicBezTo>
                    <a:lnTo>
                      <a:pt x="10402" y="24672"/>
                    </a:lnTo>
                    <a:lnTo>
                      <a:pt x="19725" y="20737"/>
                    </a:lnTo>
                    <a:cubicBezTo>
                      <a:pt x="19725" y="20737"/>
                      <a:pt x="17695" y="9133"/>
                      <a:pt x="13084" y="4221"/>
                    </a:cubicBezTo>
                    <a:cubicBezTo>
                      <a:pt x="9520" y="424"/>
                      <a:pt x="3597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111"/>
              <p:cNvSpPr/>
              <p:nvPr/>
            </p:nvSpPr>
            <p:spPr>
              <a:xfrm>
                <a:off x="3086625" y="2179225"/>
                <a:ext cx="524450" cy="1511225"/>
              </a:xfrm>
              <a:custGeom>
                <a:avLst/>
                <a:gdLst/>
                <a:ahLst/>
                <a:cxnLst/>
                <a:rect l="l" t="t" r="r" b="b"/>
                <a:pathLst>
                  <a:path w="20978" h="60449" extrusionOk="0">
                    <a:moveTo>
                      <a:pt x="16842" y="1"/>
                    </a:moveTo>
                    <a:cubicBezTo>
                      <a:pt x="0" y="3384"/>
                      <a:pt x="3258" y="17795"/>
                      <a:pt x="4035" y="20226"/>
                    </a:cubicBezTo>
                    <a:cubicBezTo>
                      <a:pt x="4812" y="22682"/>
                      <a:pt x="7218" y="23259"/>
                      <a:pt x="7218" y="23259"/>
                    </a:cubicBezTo>
                    <a:lnTo>
                      <a:pt x="7218" y="58096"/>
                    </a:lnTo>
                    <a:cubicBezTo>
                      <a:pt x="9921" y="60155"/>
                      <a:pt x="15783" y="60449"/>
                      <a:pt x="18912" y="60449"/>
                    </a:cubicBezTo>
                    <a:cubicBezTo>
                      <a:pt x="20163" y="60449"/>
                      <a:pt x="20978" y="60402"/>
                      <a:pt x="20978" y="60402"/>
                    </a:cubicBezTo>
                    <a:cubicBezTo>
                      <a:pt x="20978" y="60402"/>
                      <a:pt x="20552" y="27971"/>
                      <a:pt x="19298" y="17469"/>
                    </a:cubicBezTo>
                    <a:cubicBezTo>
                      <a:pt x="18045" y="6968"/>
                      <a:pt x="16842" y="1"/>
                      <a:pt x="16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111"/>
              <p:cNvSpPr/>
              <p:nvPr/>
            </p:nvSpPr>
            <p:spPr>
              <a:xfrm>
                <a:off x="3366450" y="2179225"/>
                <a:ext cx="184475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11764" extrusionOk="0">
                    <a:moveTo>
                      <a:pt x="5649" y="1"/>
                    </a:moveTo>
                    <a:lnTo>
                      <a:pt x="3594" y="376"/>
                    </a:lnTo>
                    <a:cubicBezTo>
                      <a:pt x="3594" y="376"/>
                      <a:pt x="1" y="11764"/>
                      <a:pt x="7033" y="11764"/>
                    </a:cubicBezTo>
                    <a:cubicBezTo>
                      <a:pt x="7145" y="11764"/>
                      <a:pt x="7261" y="11761"/>
                      <a:pt x="7379" y="11755"/>
                    </a:cubicBez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111"/>
              <p:cNvSpPr/>
              <p:nvPr/>
            </p:nvSpPr>
            <p:spPr>
              <a:xfrm>
                <a:off x="3844125" y="2153525"/>
                <a:ext cx="243150" cy="294525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11781" extrusionOk="0">
                    <a:moveTo>
                      <a:pt x="2131" y="1"/>
                    </a:moveTo>
                    <a:lnTo>
                      <a:pt x="1" y="26"/>
                    </a:lnTo>
                    <a:lnTo>
                      <a:pt x="3059" y="11780"/>
                    </a:lnTo>
                    <a:cubicBezTo>
                      <a:pt x="9725" y="8372"/>
                      <a:pt x="2131" y="1"/>
                      <a:pt x="21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111"/>
              <p:cNvSpPr/>
              <p:nvPr/>
            </p:nvSpPr>
            <p:spPr>
              <a:xfrm>
                <a:off x="4051525" y="2523225"/>
                <a:ext cx="58925" cy="2481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9925" extrusionOk="0">
                    <a:moveTo>
                      <a:pt x="1" y="0"/>
                    </a:moveTo>
                    <a:cubicBezTo>
                      <a:pt x="427" y="1629"/>
                      <a:pt x="753" y="3283"/>
                      <a:pt x="1053" y="4937"/>
                    </a:cubicBezTo>
                    <a:cubicBezTo>
                      <a:pt x="1354" y="6592"/>
                      <a:pt x="1605" y="8271"/>
                      <a:pt x="1855" y="9925"/>
                    </a:cubicBezTo>
                    <a:lnTo>
                      <a:pt x="2357" y="9850"/>
                    </a:lnTo>
                    <a:cubicBezTo>
                      <a:pt x="2031" y="8170"/>
                      <a:pt x="1680" y="6541"/>
                      <a:pt x="1304" y="4887"/>
                    </a:cubicBezTo>
                    <a:cubicBezTo>
                      <a:pt x="903" y="3233"/>
                      <a:pt x="502" y="160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111"/>
              <p:cNvSpPr/>
              <p:nvPr/>
            </p:nvSpPr>
            <p:spPr>
              <a:xfrm>
                <a:off x="4096650" y="2627850"/>
                <a:ext cx="240625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5790" extrusionOk="0">
                    <a:moveTo>
                      <a:pt x="9248" y="0"/>
                    </a:moveTo>
                    <a:lnTo>
                      <a:pt x="0" y="3935"/>
                    </a:lnTo>
                    <a:lnTo>
                      <a:pt x="326" y="5790"/>
                    </a:lnTo>
                    <a:lnTo>
                      <a:pt x="9624" y="1755"/>
                    </a:lnTo>
                    <a:lnTo>
                      <a:pt x="9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111"/>
              <p:cNvSpPr/>
              <p:nvPr/>
            </p:nvSpPr>
            <p:spPr>
              <a:xfrm>
                <a:off x="3225075" y="1670575"/>
                <a:ext cx="367200" cy="491100"/>
              </a:xfrm>
              <a:custGeom>
                <a:avLst/>
                <a:gdLst/>
                <a:ahLst/>
                <a:cxnLst/>
                <a:rect l="l" t="t" r="r" b="b"/>
                <a:pathLst>
                  <a:path w="14688" h="19644" extrusionOk="0">
                    <a:moveTo>
                      <a:pt x="6491" y="1"/>
                    </a:moveTo>
                    <a:cubicBezTo>
                      <a:pt x="6373" y="1"/>
                      <a:pt x="6253" y="32"/>
                      <a:pt x="6141" y="96"/>
                    </a:cubicBezTo>
                    <a:lnTo>
                      <a:pt x="452" y="3329"/>
                    </a:lnTo>
                    <a:cubicBezTo>
                      <a:pt x="126" y="3504"/>
                      <a:pt x="1" y="3905"/>
                      <a:pt x="151" y="4231"/>
                    </a:cubicBezTo>
                    <a:lnTo>
                      <a:pt x="7044" y="19244"/>
                    </a:lnTo>
                    <a:cubicBezTo>
                      <a:pt x="7169" y="19495"/>
                      <a:pt x="7423" y="19643"/>
                      <a:pt x="7685" y="19643"/>
                    </a:cubicBezTo>
                    <a:cubicBezTo>
                      <a:pt x="7790" y="19643"/>
                      <a:pt x="7896" y="19620"/>
                      <a:pt x="7996" y="19570"/>
                    </a:cubicBezTo>
                    <a:lnTo>
                      <a:pt x="14211" y="16311"/>
                    </a:lnTo>
                    <a:cubicBezTo>
                      <a:pt x="14537" y="16136"/>
                      <a:pt x="14688" y="15710"/>
                      <a:pt x="14512" y="15384"/>
                    </a:cubicBezTo>
                    <a:lnTo>
                      <a:pt x="7119" y="397"/>
                    </a:lnTo>
                    <a:cubicBezTo>
                      <a:pt x="6982" y="141"/>
                      <a:pt x="6741" y="1"/>
                      <a:pt x="6491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111"/>
              <p:cNvSpPr/>
              <p:nvPr/>
            </p:nvSpPr>
            <p:spPr>
              <a:xfrm>
                <a:off x="2966950" y="1812775"/>
                <a:ext cx="507525" cy="122107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48843" extrusionOk="0">
                    <a:moveTo>
                      <a:pt x="17149" y="1"/>
                    </a:moveTo>
                    <a:cubicBezTo>
                      <a:pt x="16900" y="1"/>
                      <a:pt x="16647" y="90"/>
                      <a:pt x="16441" y="272"/>
                    </a:cubicBezTo>
                    <a:cubicBezTo>
                      <a:pt x="14612" y="1877"/>
                      <a:pt x="10201" y="6538"/>
                      <a:pt x="9399" y="8694"/>
                    </a:cubicBezTo>
                    <a:cubicBezTo>
                      <a:pt x="8346" y="11450"/>
                      <a:pt x="10075" y="15260"/>
                      <a:pt x="10075" y="15260"/>
                    </a:cubicBezTo>
                    <a:cubicBezTo>
                      <a:pt x="10075" y="15260"/>
                      <a:pt x="0" y="47240"/>
                      <a:pt x="9173" y="48769"/>
                    </a:cubicBezTo>
                    <a:cubicBezTo>
                      <a:pt x="9470" y="48818"/>
                      <a:pt x="9754" y="48842"/>
                      <a:pt x="10028" y="48842"/>
                    </a:cubicBezTo>
                    <a:cubicBezTo>
                      <a:pt x="18224" y="48842"/>
                      <a:pt x="16029" y="27176"/>
                      <a:pt x="14937" y="15486"/>
                    </a:cubicBezTo>
                    <a:lnTo>
                      <a:pt x="16742" y="13255"/>
                    </a:lnTo>
                    <a:cubicBezTo>
                      <a:pt x="17469" y="12353"/>
                      <a:pt x="17970" y="11275"/>
                      <a:pt x="18221" y="10147"/>
                    </a:cubicBezTo>
                    <a:lnTo>
                      <a:pt x="20000" y="7541"/>
                    </a:lnTo>
                    <a:cubicBezTo>
                      <a:pt x="20251" y="7265"/>
                      <a:pt x="20301" y="6864"/>
                      <a:pt x="20151" y="6538"/>
                    </a:cubicBezTo>
                    <a:cubicBezTo>
                      <a:pt x="20001" y="6156"/>
                      <a:pt x="19641" y="5939"/>
                      <a:pt x="19270" y="5939"/>
                    </a:cubicBezTo>
                    <a:cubicBezTo>
                      <a:pt x="19082" y="5939"/>
                      <a:pt x="18890" y="5994"/>
                      <a:pt x="18722" y="6112"/>
                    </a:cubicBezTo>
                    <a:lnTo>
                      <a:pt x="14060" y="9897"/>
                    </a:lnTo>
                    <a:lnTo>
                      <a:pt x="19023" y="4784"/>
                    </a:lnTo>
                    <a:cubicBezTo>
                      <a:pt x="19348" y="4483"/>
                      <a:pt x="19424" y="3982"/>
                      <a:pt x="19198" y="3606"/>
                    </a:cubicBezTo>
                    <a:cubicBezTo>
                      <a:pt x="19030" y="3285"/>
                      <a:pt x="18713" y="3113"/>
                      <a:pt x="18383" y="3113"/>
                    </a:cubicBezTo>
                    <a:cubicBezTo>
                      <a:pt x="18172" y="3113"/>
                      <a:pt x="17955" y="3183"/>
                      <a:pt x="17770" y="3330"/>
                    </a:cubicBezTo>
                    <a:lnTo>
                      <a:pt x="12582" y="7992"/>
                    </a:lnTo>
                    <a:lnTo>
                      <a:pt x="17920" y="1776"/>
                    </a:lnTo>
                    <a:cubicBezTo>
                      <a:pt x="18296" y="1400"/>
                      <a:pt x="18296" y="774"/>
                      <a:pt x="17945" y="373"/>
                    </a:cubicBezTo>
                    <a:cubicBezTo>
                      <a:pt x="17740" y="127"/>
                      <a:pt x="17447" y="1"/>
                      <a:pt x="17149" y="1"/>
                    </a:cubicBez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111"/>
              <p:cNvSpPr/>
              <p:nvPr/>
            </p:nvSpPr>
            <p:spPr>
              <a:xfrm>
                <a:off x="3201900" y="1880350"/>
                <a:ext cx="90875" cy="1497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991" extrusionOk="0">
                    <a:moveTo>
                      <a:pt x="3008" y="1"/>
                    </a:moveTo>
                    <a:cubicBezTo>
                      <a:pt x="752" y="2156"/>
                      <a:pt x="76" y="5790"/>
                      <a:pt x="1" y="5991"/>
                    </a:cubicBezTo>
                    <a:lnTo>
                      <a:pt x="3635" y="1379"/>
                    </a:lnTo>
                    <a:lnTo>
                      <a:pt x="3008" y="1"/>
                    </a:ln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111"/>
              <p:cNvSpPr/>
              <p:nvPr/>
            </p:nvSpPr>
            <p:spPr>
              <a:xfrm>
                <a:off x="2588500" y="3820200"/>
                <a:ext cx="223075" cy="438525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17541" extrusionOk="0">
                    <a:moveTo>
                      <a:pt x="3183" y="1"/>
                    </a:moveTo>
                    <a:cubicBezTo>
                      <a:pt x="3183" y="1"/>
                      <a:pt x="0" y="14237"/>
                      <a:pt x="526" y="15690"/>
                    </a:cubicBezTo>
                    <a:cubicBezTo>
                      <a:pt x="1078" y="17144"/>
                      <a:pt x="2055" y="17294"/>
                      <a:pt x="2055" y="17294"/>
                    </a:cubicBezTo>
                    <a:cubicBezTo>
                      <a:pt x="2454" y="17464"/>
                      <a:pt x="2815" y="17541"/>
                      <a:pt x="3144" y="17541"/>
                    </a:cubicBezTo>
                    <a:cubicBezTo>
                      <a:pt x="6412" y="17541"/>
                      <a:pt x="6391" y="9926"/>
                      <a:pt x="6391" y="9926"/>
                    </a:cubicBezTo>
                    <a:cubicBezTo>
                      <a:pt x="8922" y="8497"/>
                      <a:pt x="7168" y="628"/>
                      <a:pt x="7168" y="628"/>
                    </a:cubicBezTo>
                    <a:lnTo>
                      <a:pt x="3183" y="1"/>
                    </a:ln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111"/>
              <p:cNvSpPr/>
              <p:nvPr/>
            </p:nvSpPr>
            <p:spPr>
              <a:xfrm>
                <a:off x="1675575" y="3271975"/>
                <a:ext cx="1037000" cy="2187375"/>
              </a:xfrm>
              <a:custGeom>
                <a:avLst/>
                <a:gdLst/>
                <a:ahLst/>
                <a:cxnLst/>
                <a:rect l="l" t="t" r="r" b="b"/>
                <a:pathLst>
                  <a:path w="41480" h="87495" extrusionOk="0">
                    <a:moveTo>
                      <a:pt x="36216" y="0"/>
                    </a:moveTo>
                    <a:lnTo>
                      <a:pt x="6742" y="2481"/>
                    </a:lnTo>
                    <a:cubicBezTo>
                      <a:pt x="6742" y="2481"/>
                      <a:pt x="1" y="18872"/>
                      <a:pt x="1780" y="35740"/>
                    </a:cubicBezTo>
                    <a:cubicBezTo>
                      <a:pt x="3560" y="52582"/>
                      <a:pt x="8873" y="87494"/>
                      <a:pt x="8873" y="87494"/>
                    </a:cubicBezTo>
                    <a:lnTo>
                      <a:pt x="35966" y="87494"/>
                    </a:lnTo>
                    <a:cubicBezTo>
                      <a:pt x="35966" y="87494"/>
                      <a:pt x="41480" y="36241"/>
                      <a:pt x="39525" y="23083"/>
                    </a:cubicBezTo>
                    <a:cubicBezTo>
                      <a:pt x="37545" y="9950"/>
                      <a:pt x="36216" y="0"/>
                      <a:pt x="36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111"/>
              <p:cNvSpPr/>
              <p:nvPr/>
            </p:nvSpPr>
            <p:spPr>
              <a:xfrm>
                <a:off x="2287100" y="3849025"/>
                <a:ext cx="109675" cy="1610950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64438" extrusionOk="0">
                    <a:moveTo>
                      <a:pt x="4387" y="1"/>
                    </a:moveTo>
                    <a:lnTo>
                      <a:pt x="1" y="5364"/>
                    </a:lnTo>
                    <a:lnTo>
                      <a:pt x="1" y="5389"/>
                    </a:lnTo>
                    <a:lnTo>
                      <a:pt x="51" y="64437"/>
                    </a:lnTo>
                    <a:lnTo>
                      <a:pt x="1079" y="64412"/>
                    </a:lnTo>
                    <a:lnTo>
                      <a:pt x="76" y="5389"/>
                    </a:lnTo>
                    <a:lnTo>
                      <a:pt x="51" y="5414"/>
                    </a:lnTo>
                    <a:lnTo>
                      <a:pt x="51" y="5414"/>
                    </a:lnTo>
                    <a:lnTo>
                      <a:pt x="4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111"/>
              <p:cNvSpPr/>
              <p:nvPr/>
            </p:nvSpPr>
            <p:spPr>
              <a:xfrm>
                <a:off x="1829725" y="3334000"/>
                <a:ext cx="151025" cy="212535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5014" fill="none" extrusionOk="0">
                    <a:moveTo>
                      <a:pt x="5013" y="0"/>
                    </a:moveTo>
                    <a:cubicBezTo>
                      <a:pt x="4211" y="1930"/>
                      <a:pt x="0" y="13559"/>
                      <a:pt x="0" y="29223"/>
                    </a:cubicBezTo>
                    <a:cubicBezTo>
                      <a:pt x="0" y="44888"/>
                      <a:pt x="6040" y="85013"/>
                      <a:pt x="6040" y="85013"/>
                    </a:cubicBezTo>
                  </a:path>
                </a:pathLst>
              </a:custGeom>
              <a:noFill/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111"/>
              <p:cNvSpPr/>
              <p:nvPr/>
            </p:nvSpPr>
            <p:spPr>
              <a:xfrm>
                <a:off x="1885475" y="3334000"/>
                <a:ext cx="253150" cy="258800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10352" fill="none" extrusionOk="0">
                    <a:moveTo>
                      <a:pt x="1" y="9424"/>
                    </a:moveTo>
                    <a:cubicBezTo>
                      <a:pt x="1" y="9424"/>
                      <a:pt x="8823" y="10351"/>
                      <a:pt x="10126" y="0"/>
                    </a:cubicBezTo>
                  </a:path>
                </a:pathLst>
              </a:custGeom>
              <a:noFill/>
              <a:ln w="12525" cap="flat" cmpd="sng">
                <a:solidFill>
                  <a:schemeClr val="dk1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111"/>
              <p:cNvSpPr/>
              <p:nvPr/>
            </p:nvSpPr>
            <p:spPr>
              <a:xfrm>
                <a:off x="1672450" y="1577725"/>
                <a:ext cx="873450" cy="805150"/>
              </a:xfrm>
              <a:custGeom>
                <a:avLst/>
                <a:gdLst/>
                <a:ahLst/>
                <a:cxnLst/>
                <a:rect l="l" t="t" r="r" b="b"/>
                <a:pathLst>
                  <a:path w="34938" h="32206" extrusionOk="0">
                    <a:moveTo>
                      <a:pt x="23534" y="0"/>
                    </a:moveTo>
                    <a:cubicBezTo>
                      <a:pt x="19023" y="4512"/>
                      <a:pt x="7444" y="5289"/>
                      <a:pt x="7444" y="5289"/>
                    </a:cubicBezTo>
                    <a:cubicBezTo>
                      <a:pt x="7444" y="5289"/>
                      <a:pt x="3985" y="11805"/>
                      <a:pt x="2256" y="19474"/>
                    </a:cubicBezTo>
                    <a:cubicBezTo>
                      <a:pt x="0" y="29299"/>
                      <a:pt x="9549" y="32206"/>
                      <a:pt x="9549" y="32206"/>
                    </a:cubicBezTo>
                    <a:lnTo>
                      <a:pt x="34938" y="32206"/>
                    </a:lnTo>
                    <a:cubicBezTo>
                      <a:pt x="31855" y="20301"/>
                      <a:pt x="33660" y="5364"/>
                      <a:pt x="33660" y="5364"/>
                    </a:cubicBezTo>
                    <a:lnTo>
                      <a:pt x="23534" y="0"/>
                    </a:lnTo>
                    <a:close/>
                  </a:path>
                </a:pathLst>
              </a:custGeom>
              <a:solidFill>
                <a:srgbClr val="5B0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111"/>
              <p:cNvSpPr/>
              <p:nvPr/>
            </p:nvSpPr>
            <p:spPr>
              <a:xfrm>
                <a:off x="1970700" y="1983725"/>
                <a:ext cx="417300" cy="473850"/>
              </a:xfrm>
              <a:custGeom>
                <a:avLst/>
                <a:gdLst/>
                <a:ahLst/>
                <a:cxnLst/>
                <a:rect l="l" t="t" r="r" b="b"/>
                <a:pathLst>
                  <a:path w="16692" h="18954" extrusionOk="0">
                    <a:moveTo>
                      <a:pt x="1755" y="1"/>
                    </a:moveTo>
                    <a:lnTo>
                      <a:pt x="0" y="11881"/>
                    </a:lnTo>
                    <a:cubicBezTo>
                      <a:pt x="0" y="11881"/>
                      <a:pt x="1580" y="18954"/>
                      <a:pt x="8809" y="18954"/>
                    </a:cubicBezTo>
                    <a:cubicBezTo>
                      <a:pt x="8920" y="18954"/>
                      <a:pt x="9034" y="18952"/>
                      <a:pt x="9148" y="18948"/>
                    </a:cubicBezTo>
                    <a:cubicBezTo>
                      <a:pt x="16692" y="18748"/>
                      <a:pt x="15489" y="11981"/>
                      <a:pt x="15489" y="11981"/>
                    </a:cubicBezTo>
                    <a:lnTo>
                      <a:pt x="12933" y="3911"/>
                    </a:lnTo>
                    <a:lnTo>
                      <a:pt x="1755" y="1"/>
                    </a:ln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111"/>
              <p:cNvSpPr/>
              <p:nvPr/>
            </p:nvSpPr>
            <p:spPr>
              <a:xfrm>
                <a:off x="2003900" y="1983100"/>
                <a:ext cx="310800" cy="218700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8748" extrusionOk="0">
                    <a:moveTo>
                      <a:pt x="427" y="1"/>
                    </a:moveTo>
                    <a:lnTo>
                      <a:pt x="1" y="2858"/>
                    </a:lnTo>
                    <a:cubicBezTo>
                      <a:pt x="1103" y="5640"/>
                      <a:pt x="3234" y="8748"/>
                      <a:pt x="8647" y="8748"/>
                    </a:cubicBezTo>
                    <a:cubicBezTo>
                      <a:pt x="10778" y="8748"/>
                      <a:pt x="11780" y="7921"/>
                      <a:pt x="12432" y="6567"/>
                    </a:cubicBezTo>
                    <a:lnTo>
                      <a:pt x="11605" y="3936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111"/>
              <p:cNvSpPr/>
              <p:nvPr/>
            </p:nvSpPr>
            <p:spPr>
              <a:xfrm>
                <a:off x="1862750" y="1414325"/>
                <a:ext cx="670000" cy="711500"/>
              </a:xfrm>
              <a:custGeom>
                <a:avLst/>
                <a:gdLst/>
                <a:ahLst/>
                <a:cxnLst/>
                <a:rect l="l" t="t" r="r" b="b"/>
                <a:pathLst>
                  <a:path w="26800" h="28460" extrusionOk="0">
                    <a:moveTo>
                      <a:pt x="14304" y="0"/>
                    </a:moveTo>
                    <a:cubicBezTo>
                      <a:pt x="10290" y="0"/>
                      <a:pt x="6504" y="2516"/>
                      <a:pt x="5872" y="10145"/>
                    </a:cubicBezTo>
                    <a:cubicBezTo>
                      <a:pt x="5872" y="10145"/>
                      <a:pt x="5105" y="9040"/>
                      <a:pt x="3738" y="9040"/>
                    </a:cubicBezTo>
                    <a:cubicBezTo>
                      <a:pt x="3358" y="9040"/>
                      <a:pt x="2932" y="9125"/>
                      <a:pt x="2464" y="9343"/>
                    </a:cubicBezTo>
                    <a:cubicBezTo>
                      <a:pt x="386" y="10345"/>
                      <a:pt x="1" y="19738"/>
                      <a:pt x="3865" y="19738"/>
                    </a:cubicBezTo>
                    <a:cubicBezTo>
                      <a:pt x="3963" y="19738"/>
                      <a:pt x="4064" y="19732"/>
                      <a:pt x="4168" y="19719"/>
                    </a:cubicBezTo>
                    <a:cubicBezTo>
                      <a:pt x="4168" y="19719"/>
                      <a:pt x="4995" y="26912"/>
                      <a:pt x="11035" y="28165"/>
                    </a:cubicBezTo>
                    <a:cubicBezTo>
                      <a:pt x="11997" y="28364"/>
                      <a:pt x="12864" y="28459"/>
                      <a:pt x="13650" y="28459"/>
                    </a:cubicBezTo>
                    <a:cubicBezTo>
                      <a:pt x="17820" y="28459"/>
                      <a:pt x="19738" y="25797"/>
                      <a:pt x="21762" y="21875"/>
                    </a:cubicBezTo>
                    <a:cubicBezTo>
                      <a:pt x="24143" y="17213"/>
                      <a:pt x="26800" y="6235"/>
                      <a:pt x="21762" y="2576"/>
                    </a:cubicBezTo>
                    <a:cubicBezTo>
                      <a:pt x="19749" y="1114"/>
                      <a:pt x="16976" y="0"/>
                      <a:pt x="14304" y="0"/>
                    </a:cubicBez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111"/>
              <p:cNvSpPr/>
              <p:nvPr/>
            </p:nvSpPr>
            <p:spPr>
              <a:xfrm>
                <a:off x="2218825" y="1851525"/>
                <a:ext cx="52650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3861" extrusionOk="0">
                    <a:moveTo>
                      <a:pt x="1704" y="1"/>
                    </a:moveTo>
                    <a:lnTo>
                      <a:pt x="1704" y="1"/>
                    </a:lnTo>
                    <a:cubicBezTo>
                      <a:pt x="1454" y="577"/>
                      <a:pt x="1278" y="1154"/>
                      <a:pt x="1153" y="1755"/>
                    </a:cubicBezTo>
                    <a:lnTo>
                      <a:pt x="1128" y="1830"/>
                    </a:lnTo>
                    <a:lnTo>
                      <a:pt x="1203" y="1956"/>
                    </a:lnTo>
                    <a:cubicBezTo>
                      <a:pt x="1328" y="2156"/>
                      <a:pt x="1479" y="2382"/>
                      <a:pt x="1529" y="2632"/>
                    </a:cubicBezTo>
                    <a:cubicBezTo>
                      <a:pt x="1604" y="2858"/>
                      <a:pt x="1554" y="3083"/>
                      <a:pt x="1454" y="3259"/>
                    </a:cubicBezTo>
                    <a:cubicBezTo>
                      <a:pt x="1404" y="3334"/>
                      <a:pt x="1328" y="3409"/>
                      <a:pt x="1228" y="3459"/>
                    </a:cubicBezTo>
                    <a:cubicBezTo>
                      <a:pt x="1128" y="3484"/>
                      <a:pt x="1003" y="3535"/>
                      <a:pt x="852" y="3535"/>
                    </a:cubicBezTo>
                    <a:cubicBezTo>
                      <a:pt x="736" y="3556"/>
                      <a:pt x="619" y="3563"/>
                      <a:pt x="501" y="3563"/>
                    </a:cubicBezTo>
                    <a:cubicBezTo>
                      <a:pt x="339" y="3563"/>
                      <a:pt x="174" y="3549"/>
                      <a:pt x="0" y="3535"/>
                    </a:cubicBezTo>
                    <a:lnTo>
                      <a:pt x="0" y="3535"/>
                    </a:lnTo>
                    <a:cubicBezTo>
                      <a:pt x="251" y="3710"/>
                      <a:pt x="551" y="3810"/>
                      <a:pt x="852" y="3860"/>
                    </a:cubicBezTo>
                    <a:cubicBezTo>
                      <a:pt x="1003" y="3860"/>
                      <a:pt x="1178" y="3860"/>
                      <a:pt x="1353" y="3835"/>
                    </a:cubicBezTo>
                    <a:cubicBezTo>
                      <a:pt x="1529" y="3785"/>
                      <a:pt x="1704" y="3685"/>
                      <a:pt x="1830" y="3535"/>
                    </a:cubicBezTo>
                    <a:cubicBezTo>
                      <a:pt x="2080" y="3234"/>
                      <a:pt x="2105" y="2833"/>
                      <a:pt x="2030" y="2507"/>
                    </a:cubicBezTo>
                    <a:cubicBezTo>
                      <a:pt x="1940" y="2191"/>
                      <a:pt x="1809" y="1936"/>
                      <a:pt x="1619" y="1706"/>
                    </a:cubicBezTo>
                    <a:lnTo>
                      <a:pt x="1619" y="1706"/>
                    </a:lnTo>
                    <a:cubicBezTo>
                      <a:pt x="1686" y="1146"/>
                      <a:pt x="1728" y="584"/>
                      <a:pt x="1704" y="1"/>
                    </a:cubicBez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111"/>
              <p:cNvSpPr/>
              <p:nvPr/>
            </p:nvSpPr>
            <p:spPr>
              <a:xfrm>
                <a:off x="2126075" y="1958050"/>
                <a:ext cx="156050" cy="113525"/>
              </a:xfrm>
              <a:custGeom>
                <a:avLst/>
                <a:gdLst/>
                <a:ahLst/>
                <a:cxnLst/>
                <a:rect l="l" t="t" r="r" b="b"/>
                <a:pathLst>
                  <a:path w="6242" h="4541" extrusionOk="0">
                    <a:moveTo>
                      <a:pt x="1104" y="0"/>
                    </a:moveTo>
                    <a:lnTo>
                      <a:pt x="1104" y="0"/>
                    </a:lnTo>
                    <a:cubicBezTo>
                      <a:pt x="1103" y="0"/>
                      <a:pt x="1" y="4411"/>
                      <a:pt x="2657" y="4537"/>
                    </a:cubicBezTo>
                    <a:cubicBezTo>
                      <a:pt x="2709" y="4539"/>
                      <a:pt x="2761" y="4540"/>
                      <a:pt x="2811" y="4540"/>
                    </a:cubicBezTo>
                    <a:cubicBezTo>
                      <a:pt x="5326" y="4540"/>
                      <a:pt x="6241" y="1554"/>
                      <a:pt x="6241" y="1554"/>
                    </a:cubicBezTo>
                    <a:lnTo>
                      <a:pt x="11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111"/>
              <p:cNvSpPr/>
              <p:nvPr/>
            </p:nvSpPr>
            <p:spPr>
              <a:xfrm>
                <a:off x="2133600" y="1733050"/>
                <a:ext cx="614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680" extrusionOk="0">
                    <a:moveTo>
                      <a:pt x="1462" y="0"/>
                    </a:moveTo>
                    <a:cubicBezTo>
                      <a:pt x="1098" y="0"/>
                      <a:pt x="619" y="170"/>
                      <a:pt x="1" y="680"/>
                    </a:cubicBezTo>
                    <a:lnTo>
                      <a:pt x="2457" y="680"/>
                    </a:lnTo>
                    <a:cubicBezTo>
                      <a:pt x="2457" y="680"/>
                      <a:pt x="2189" y="0"/>
                      <a:pt x="1462" y="0"/>
                    </a:cubicBezTo>
                    <a:close/>
                  </a:path>
                </a:pathLst>
              </a:custGeom>
              <a:solidFill>
                <a:srgbClr val="722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111"/>
              <p:cNvSpPr/>
              <p:nvPr/>
            </p:nvSpPr>
            <p:spPr>
              <a:xfrm>
                <a:off x="2364175" y="1793150"/>
                <a:ext cx="470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534" extrusionOk="0">
                    <a:moveTo>
                      <a:pt x="744" y="1"/>
                    </a:moveTo>
                    <a:cubicBezTo>
                      <a:pt x="536" y="1"/>
                      <a:pt x="290" y="75"/>
                      <a:pt x="1" y="255"/>
                    </a:cubicBezTo>
                    <a:lnTo>
                      <a:pt x="1880" y="1534"/>
                    </a:lnTo>
                    <a:cubicBezTo>
                      <a:pt x="1880" y="1534"/>
                      <a:pt x="1695" y="1"/>
                      <a:pt x="744" y="1"/>
                    </a:cubicBezTo>
                    <a:close/>
                  </a:path>
                </a:pathLst>
              </a:custGeom>
              <a:solidFill>
                <a:srgbClr val="722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111"/>
              <p:cNvSpPr/>
              <p:nvPr/>
            </p:nvSpPr>
            <p:spPr>
              <a:xfrm>
                <a:off x="1858525" y="1338125"/>
                <a:ext cx="726850" cy="404775"/>
              </a:xfrm>
              <a:custGeom>
                <a:avLst/>
                <a:gdLst/>
                <a:ahLst/>
                <a:cxnLst/>
                <a:rect l="l" t="t" r="r" b="b"/>
                <a:pathLst>
                  <a:path w="29074" h="16191" extrusionOk="0">
                    <a:moveTo>
                      <a:pt x="13673" y="1"/>
                    </a:moveTo>
                    <a:cubicBezTo>
                      <a:pt x="4663" y="1"/>
                      <a:pt x="3818" y="5747"/>
                      <a:pt x="1" y="14873"/>
                    </a:cubicBezTo>
                    <a:lnTo>
                      <a:pt x="1279" y="15148"/>
                    </a:lnTo>
                    <a:cubicBezTo>
                      <a:pt x="1279" y="15148"/>
                      <a:pt x="1972" y="12334"/>
                      <a:pt x="3543" y="12334"/>
                    </a:cubicBezTo>
                    <a:cubicBezTo>
                      <a:pt x="3713" y="12334"/>
                      <a:pt x="3895" y="12368"/>
                      <a:pt x="4086" y="12441"/>
                    </a:cubicBezTo>
                    <a:cubicBezTo>
                      <a:pt x="6041" y="13193"/>
                      <a:pt x="6116" y="15524"/>
                      <a:pt x="6116" y="15524"/>
                    </a:cubicBezTo>
                    <a:cubicBezTo>
                      <a:pt x="6116" y="15524"/>
                      <a:pt x="6121" y="15524"/>
                      <a:pt x="6132" y="15524"/>
                    </a:cubicBezTo>
                    <a:cubicBezTo>
                      <a:pt x="6471" y="15524"/>
                      <a:pt x="12322" y="15477"/>
                      <a:pt x="15314" y="12241"/>
                    </a:cubicBezTo>
                    <a:lnTo>
                      <a:pt x="15314" y="12241"/>
                    </a:lnTo>
                    <a:lnTo>
                      <a:pt x="13735" y="14822"/>
                    </a:lnTo>
                    <a:cubicBezTo>
                      <a:pt x="13735" y="14822"/>
                      <a:pt x="14178" y="14861"/>
                      <a:pt x="14852" y="14861"/>
                    </a:cubicBezTo>
                    <a:cubicBezTo>
                      <a:pt x="16149" y="14861"/>
                      <a:pt x="18300" y="14719"/>
                      <a:pt x="19801" y="13895"/>
                    </a:cubicBezTo>
                    <a:lnTo>
                      <a:pt x="19801" y="13895"/>
                    </a:lnTo>
                    <a:lnTo>
                      <a:pt x="18723" y="15800"/>
                    </a:lnTo>
                    <a:cubicBezTo>
                      <a:pt x="18723" y="15800"/>
                      <a:pt x="19969" y="16190"/>
                      <a:pt x="21644" y="16190"/>
                    </a:cubicBezTo>
                    <a:cubicBezTo>
                      <a:pt x="23030" y="16190"/>
                      <a:pt x="24708" y="15923"/>
                      <a:pt x="26217" y="14948"/>
                    </a:cubicBezTo>
                    <a:cubicBezTo>
                      <a:pt x="26217" y="14948"/>
                      <a:pt x="29074" y="1614"/>
                      <a:pt x="16943" y="211"/>
                    </a:cubicBezTo>
                    <a:cubicBezTo>
                      <a:pt x="15746" y="70"/>
                      <a:pt x="14660" y="1"/>
                      <a:pt x="13673" y="1"/>
                    </a:cubicBezTo>
                    <a:close/>
                  </a:path>
                </a:pathLst>
              </a:custGeom>
              <a:solidFill>
                <a:srgbClr val="5B0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111"/>
              <p:cNvSpPr/>
              <p:nvPr/>
            </p:nvSpPr>
            <p:spPr>
              <a:xfrm>
                <a:off x="1858525" y="1716825"/>
                <a:ext cx="113450" cy="2155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8622" extrusionOk="0">
                    <a:moveTo>
                      <a:pt x="502" y="0"/>
                    </a:moveTo>
                    <a:lnTo>
                      <a:pt x="1" y="8622"/>
                    </a:lnTo>
                    <a:lnTo>
                      <a:pt x="4537" y="8622"/>
                    </a:lnTo>
                    <a:cubicBezTo>
                      <a:pt x="4161" y="7344"/>
                      <a:pt x="4537" y="6065"/>
                      <a:pt x="4537" y="6065"/>
                    </a:cubicBezTo>
                    <a:cubicBezTo>
                      <a:pt x="126" y="5163"/>
                      <a:pt x="1279" y="0"/>
                      <a:pt x="1279" y="0"/>
                    </a:cubicBezTo>
                    <a:close/>
                  </a:path>
                </a:pathLst>
              </a:custGeom>
              <a:solidFill>
                <a:srgbClr val="5B0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111"/>
              <p:cNvSpPr/>
              <p:nvPr/>
            </p:nvSpPr>
            <p:spPr>
              <a:xfrm>
                <a:off x="1928700" y="1687550"/>
                <a:ext cx="6395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5232" extrusionOk="0">
                    <a:moveTo>
                      <a:pt x="754" y="0"/>
                    </a:moveTo>
                    <a:cubicBezTo>
                      <a:pt x="479" y="0"/>
                      <a:pt x="209" y="91"/>
                      <a:pt x="1" y="244"/>
                    </a:cubicBezTo>
                    <a:cubicBezTo>
                      <a:pt x="155" y="201"/>
                      <a:pt x="311" y="179"/>
                      <a:pt x="463" y="179"/>
                    </a:cubicBezTo>
                    <a:cubicBezTo>
                      <a:pt x="756" y="179"/>
                      <a:pt x="1031" y="263"/>
                      <a:pt x="1229" y="444"/>
                    </a:cubicBezTo>
                    <a:cubicBezTo>
                      <a:pt x="1530" y="720"/>
                      <a:pt x="1680" y="1121"/>
                      <a:pt x="1805" y="1547"/>
                    </a:cubicBezTo>
                    <a:cubicBezTo>
                      <a:pt x="1906" y="1973"/>
                      <a:pt x="1981" y="2399"/>
                      <a:pt x="2006" y="2850"/>
                    </a:cubicBezTo>
                    <a:cubicBezTo>
                      <a:pt x="2027" y="3037"/>
                      <a:pt x="2035" y="3223"/>
                      <a:pt x="2038" y="3411"/>
                    </a:cubicBezTo>
                    <a:lnTo>
                      <a:pt x="2038" y="3411"/>
                    </a:lnTo>
                    <a:cubicBezTo>
                      <a:pt x="1996" y="3350"/>
                      <a:pt x="1952" y="3288"/>
                      <a:pt x="1906" y="3226"/>
                    </a:cubicBezTo>
                    <a:cubicBezTo>
                      <a:pt x="1805" y="3076"/>
                      <a:pt x="1705" y="2926"/>
                      <a:pt x="1580" y="2800"/>
                    </a:cubicBezTo>
                    <a:cubicBezTo>
                      <a:pt x="1455" y="2675"/>
                      <a:pt x="1329" y="2525"/>
                      <a:pt x="1154" y="2500"/>
                    </a:cubicBezTo>
                    <a:lnTo>
                      <a:pt x="1154" y="2500"/>
                    </a:lnTo>
                    <a:cubicBezTo>
                      <a:pt x="1279" y="2600"/>
                      <a:pt x="1379" y="2750"/>
                      <a:pt x="1455" y="2901"/>
                    </a:cubicBezTo>
                    <a:cubicBezTo>
                      <a:pt x="1530" y="3051"/>
                      <a:pt x="1605" y="3201"/>
                      <a:pt x="1680" y="3352"/>
                    </a:cubicBezTo>
                    <a:cubicBezTo>
                      <a:pt x="1831" y="3677"/>
                      <a:pt x="1956" y="4003"/>
                      <a:pt x="2081" y="4304"/>
                    </a:cubicBezTo>
                    <a:lnTo>
                      <a:pt x="2432" y="5231"/>
                    </a:lnTo>
                    <a:lnTo>
                      <a:pt x="2482" y="4229"/>
                    </a:lnTo>
                    <a:cubicBezTo>
                      <a:pt x="2507" y="3753"/>
                      <a:pt x="2557" y="3302"/>
                      <a:pt x="2507" y="2825"/>
                    </a:cubicBezTo>
                    <a:cubicBezTo>
                      <a:pt x="2507" y="2700"/>
                      <a:pt x="2507" y="2575"/>
                      <a:pt x="2482" y="2474"/>
                    </a:cubicBezTo>
                    <a:lnTo>
                      <a:pt x="2432" y="2124"/>
                    </a:lnTo>
                    <a:cubicBezTo>
                      <a:pt x="2407" y="1873"/>
                      <a:pt x="2332" y="1647"/>
                      <a:pt x="2257" y="1397"/>
                    </a:cubicBezTo>
                    <a:cubicBezTo>
                      <a:pt x="2106" y="946"/>
                      <a:pt x="1856" y="469"/>
                      <a:pt x="1404" y="194"/>
                    </a:cubicBezTo>
                    <a:cubicBezTo>
                      <a:pt x="1203" y="59"/>
                      <a:pt x="977" y="0"/>
                      <a:pt x="754" y="0"/>
                    </a:cubicBezTo>
                    <a:close/>
                  </a:path>
                </a:pathLst>
              </a:custGeom>
              <a:solidFill>
                <a:srgbClr val="F76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111"/>
              <p:cNvSpPr/>
              <p:nvPr/>
            </p:nvSpPr>
            <p:spPr>
              <a:xfrm>
                <a:off x="1913050" y="1833175"/>
                <a:ext cx="3700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8" extrusionOk="0">
                    <a:moveTo>
                      <a:pt x="1046" y="1"/>
                    </a:moveTo>
                    <a:cubicBezTo>
                      <a:pt x="945" y="1"/>
                      <a:pt x="846" y="39"/>
                      <a:pt x="777" y="108"/>
                    </a:cubicBezTo>
                    <a:lnTo>
                      <a:pt x="126" y="860"/>
                    </a:lnTo>
                    <a:cubicBezTo>
                      <a:pt x="0" y="1010"/>
                      <a:pt x="0" y="1211"/>
                      <a:pt x="151" y="1336"/>
                    </a:cubicBezTo>
                    <a:lnTo>
                      <a:pt x="201" y="1386"/>
                    </a:lnTo>
                    <a:cubicBezTo>
                      <a:pt x="273" y="1446"/>
                      <a:pt x="362" y="1477"/>
                      <a:pt x="448" y="1477"/>
                    </a:cubicBezTo>
                    <a:cubicBezTo>
                      <a:pt x="544" y="1477"/>
                      <a:pt x="637" y="1440"/>
                      <a:pt x="702" y="1361"/>
                    </a:cubicBezTo>
                    <a:lnTo>
                      <a:pt x="1354" y="634"/>
                    </a:lnTo>
                    <a:cubicBezTo>
                      <a:pt x="1479" y="484"/>
                      <a:pt x="1479" y="258"/>
                      <a:pt x="1329" y="133"/>
                    </a:cubicBezTo>
                    <a:lnTo>
                      <a:pt x="1279" y="83"/>
                    </a:lnTo>
                    <a:cubicBezTo>
                      <a:pt x="1211" y="27"/>
                      <a:pt x="1128" y="1"/>
                      <a:pt x="10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111"/>
              <p:cNvSpPr/>
              <p:nvPr/>
            </p:nvSpPr>
            <p:spPr>
              <a:xfrm>
                <a:off x="1883600" y="1801775"/>
                <a:ext cx="407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345" extrusionOk="0">
                    <a:moveTo>
                      <a:pt x="1182" y="1"/>
                    </a:moveTo>
                    <a:cubicBezTo>
                      <a:pt x="1110" y="1"/>
                      <a:pt x="1038" y="21"/>
                      <a:pt x="978" y="61"/>
                    </a:cubicBezTo>
                    <a:lnTo>
                      <a:pt x="201" y="662"/>
                    </a:lnTo>
                    <a:cubicBezTo>
                      <a:pt x="51" y="788"/>
                      <a:pt x="0" y="988"/>
                      <a:pt x="126" y="1139"/>
                    </a:cubicBezTo>
                    <a:lnTo>
                      <a:pt x="176" y="1214"/>
                    </a:lnTo>
                    <a:cubicBezTo>
                      <a:pt x="233" y="1299"/>
                      <a:pt x="330" y="1344"/>
                      <a:pt x="431" y="1344"/>
                    </a:cubicBezTo>
                    <a:cubicBezTo>
                      <a:pt x="508" y="1344"/>
                      <a:pt x="587" y="1318"/>
                      <a:pt x="652" y="1264"/>
                    </a:cubicBezTo>
                    <a:lnTo>
                      <a:pt x="1429" y="662"/>
                    </a:lnTo>
                    <a:cubicBezTo>
                      <a:pt x="1579" y="562"/>
                      <a:pt x="1630" y="337"/>
                      <a:pt x="1504" y="186"/>
                    </a:cubicBezTo>
                    <a:lnTo>
                      <a:pt x="1454" y="136"/>
                    </a:lnTo>
                    <a:cubicBezTo>
                      <a:pt x="1394" y="46"/>
                      <a:pt x="1289" y="1"/>
                      <a:pt x="11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111"/>
              <p:cNvSpPr/>
              <p:nvPr/>
            </p:nvSpPr>
            <p:spPr>
              <a:xfrm>
                <a:off x="1911175" y="1648925"/>
                <a:ext cx="2570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89" extrusionOk="0">
                    <a:moveTo>
                      <a:pt x="413" y="1"/>
                    </a:moveTo>
                    <a:cubicBezTo>
                      <a:pt x="308" y="1"/>
                      <a:pt x="203" y="52"/>
                      <a:pt x="126" y="160"/>
                    </a:cubicBezTo>
                    <a:lnTo>
                      <a:pt x="100" y="210"/>
                    </a:lnTo>
                    <a:cubicBezTo>
                      <a:pt x="0" y="360"/>
                      <a:pt x="25" y="586"/>
                      <a:pt x="176" y="686"/>
                    </a:cubicBezTo>
                    <a:lnTo>
                      <a:pt x="401" y="836"/>
                    </a:lnTo>
                    <a:cubicBezTo>
                      <a:pt x="454" y="872"/>
                      <a:pt x="517" y="889"/>
                      <a:pt x="580" y="889"/>
                    </a:cubicBezTo>
                    <a:cubicBezTo>
                      <a:pt x="696" y="889"/>
                      <a:pt x="813" y="833"/>
                      <a:pt x="877" y="736"/>
                    </a:cubicBezTo>
                    <a:lnTo>
                      <a:pt x="902" y="686"/>
                    </a:lnTo>
                    <a:cubicBezTo>
                      <a:pt x="1028" y="511"/>
                      <a:pt x="978" y="310"/>
                      <a:pt x="827" y="210"/>
                    </a:cubicBezTo>
                    <a:lnTo>
                      <a:pt x="602" y="60"/>
                    </a:lnTo>
                    <a:cubicBezTo>
                      <a:pt x="544" y="21"/>
                      <a:pt x="478" y="1"/>
                      <a:pt x="4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111"/>
              <p:cNvSpPr/>
              <p:nvPr/>
            </p:nvSpPr>
            <p:spPr>
              <a:xfrm>
                <a:off x="1576575" y="2204300"/>
                <a:ext cx="1060175" cy="1181675"/>
              </a:xfrm>
              <a:custGeom>
                <a:avLst/>
                <a:gdLst/>
                <a:ahLst/>
                <a:cxnLst/>
                <a:rect l="l" t="t" r="r" b="b"/>
                <a:pathLst>
                  <a:path w="42407" h="47267" extrusionOk="0">
                    <a:moveTo>
                      <a:pt x="16216" y="0"/>
                    </a:moveTo>
                    <a:cubicBezTo>
                      <a:pt x="16216" y="0"/>
                      <a:pt x="5038" y="3158"/>
                      <a:pt x="2582" y="10125"/>
                    </a:cubicBezTo>
                    <a:cubicBezTo>
                      <a:pt x="101" y="17118"/>
                      <a:pt x="1" y="45163"/>
                      <a:pt x="11906" y="46767"/>
                    </a:cubicBezTo>
                    <a:cubicBezTo>
                      <a:pt x="11906" y="46767"/>
                      <a:pt x="14134" y="47267"/>
                      <a:pt x="17123" y="47267"/>
                    </a:cubicBezTo>
                    <a:cubicBezTo>
                      <a:pt x="19448" y="47267"/>
                      <a:pt x="22233" y="46965"/>
                      <a:pt x="24788" y="45890"/>
                    </a:cubicBezTo>
                    <a:cubicBezTo>
                      <a:pt x="24788" y="45890"/>
                      <a:pt x="27156" y="46109"/>
                      <a:pt x="30396" y="46109"/>
                    </a:cubicBezTo>
                    <a:cubicBezTo>
                      <a:pt x="33635" y="46109"/>
                      <a:pt x="37745" y="45890"/>
                      <a:pt x="41229" y="45013"/>
                    </a:cubicBezTo>
                    <a:cubicBezTo>
                      <a:pt x="41229" y="45013"/>
                      <a:pt x="42106" y="33384"/>
                      <a:pt x="42257" y="29324"/>
                    </a:cubicBezTo>
                    <a:cubicBezTo>
                      <a:pt x="42407" y="25238"/>
                      <a:pt x="39224" y="14211"/>
                      <a:pt x="39224" y="14211"/>
                    </a:cubicBezTo>
                    <a:lnTo>
                      <a:pt x="38171" y="4236"/>
                    </a:lnTo>
                    <a:cubicBezTo>
                      <a:pt x="34813" y="1529"/>
                      <a:pt x="30452" y="652"/>
                      <a:pt x="30452" y="652"/>
                    </a:cubicBezTo>
                    <a:cubicBezTo>
                      <a:pt x="30452" y="652"/>
                      <a:pt x="30377" y="7594"/>
                      <a:pt x="25364" y="8597"/>
                    </a:cubicBezTo>
                    <a:cubicBezTo>
                      <a:pt x="25109" y="8649"/>
                      <a:pt x="24856" y="8673"/>
                      <a:pt x="24606" y="8673"/>
                    </a:cubicBezTo>
                    <a:cubicBezTo>
                      <a:pt x="19921" y="8673"/>
                      <a:pt x="16216" y="0"/>
                      <a:pt x="16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111"/>
              <p:cNvSpPr/>
              <p:nvPr/>
            </p:nvSpPr>
            <p:spPr>
              <a:xfrm>
                <a:off x="2297750" y="2310175"/>
                <a:ext cx="498775" cy="1538875"/>
              </a:xfrm>
              <a:custGeom>
                <a:avLst/>
                <a:gdLst/>
                <a:ahLst/>
                <a:cxnLst/>
                <a:rect l="l" t="t" r="r" b="b"/>
                <a:pathLst>
                  <a:path w="19951" h="61555" extrusionOk="0">
                    <a:moveTo>
                      <a:pt x="9324" y="1"/>
                    </a:moveTo>
                    <a:cubicBezTo>
                      <a:pt x="1" y="1"/>
                      <a:pt x="9049" y="16793"/>
                      <a:pt x="10377" y="30051"/>
                    </a:cubicBezTo>
                    <a:cubicBezTo>
                      <a:pt x="11705" y="43284"/>
                      <a:pt x="14638" y="61555"/>
                      <a:pt x="14638" y="61555"/>
                    </a:cubicBezTo>
                    <a:lnTo>
                      <a:pt x="19951" y="61555"/>
                    </a:lnTo>
                    <a:cubicBezTo>
                      <a:pt x="19074" y="47018"/>
                      <a:pt x="17770" y="36718"/>
                      <a:pt x="17770" y="32206"/>
                    </a:cubicBezTo>
                    <a:cubicBezTo>
                      <a:pt x="17770" y="27695"/>
                      <a:pt x="15289" y="12883"/>
                      <a:pt x="14287" y="7194"/>
                    </a:cubicBezTo>
                    <a:cubicBezTo>
                      <a:pt x="13259" y="1529"/>
                      <a:pt x="9324" y="1"/>
                      <a:pt x="9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111"/>
              <p:cNvSpPr/>
              <p:nvPr/>
            </p:nvSpPr>
            <p:spPr>
              <a:xfrm>
                <a:off x="2469450" y="2565825"/>
                <a:ext cx="119700" cy="768200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307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1" y="527"/>
                      <a:pt x="752" y="1078"/>
                      <a:pt x="1078" y="1654"/>
                    </a:cubicBezTo>
                    <a:cubicBezTo>
                      <a:pt x="1379" y="2206"/>
                      <a:pt x="1654" y="2807"/>
                      <a:pt x="1905" y="3409"/>
                    </a:cubicBezTo>
                    <a:cubicBezTo>
                      <a:pt x="2381" y="4612"/>
                      <a:pt x="2757" y="5865"/>
                      <a:pt x="2983" y="7143"/>
                    </a:cubicBezTo>
                    <a:cubicBezTo>
                      <a:pt x="3208" y="8421"/>
                      <a:pt x="3308" y="9725"/>
                      <a:pt x="3384" y="11028"/>
                    </a:cubicBezTo>
                    <a:lnTo>
                      <a:pt x="3634" y="14988"/>
                    </a:lnTo>
                    <a:cubicBezTo>
                      <a:pt x="3985" y="20226"/>
                      <a:pt x="4361" y="25489"/>
                      <a:pt x="4787" y="30727"/>
                    </a:cubicBezTo>
                    <a:cubicBezTo>
                      <a:pt x="4587" y="25464"/>
                      <a:pt x="4336" y="20201"/>
                      <a:pt x="4060" y="14963"/>
                    </a:cubicBezTo>
                    <a:lnTo>
                      <a:pt x="3835" y="11003"/>
                    </a:lnTo>
                    <a:cubicBezTo>
                      <a:pt x="3760" y="9700"/>
                      <a:pt x="3735" y="8371"/>
                      <a:pt x="3459" y="7068"/>
                    </a:cubicBezTo>
                    <a:cubicBezTo>
                      <a:pt x="3208" y="5740"/>
                      <a:pt x="2832" y="4461"/>
                      <a:pt x="2231" y="3258"/>
                    </a:cubicBezTo>
                    <a:cubicBezTo>
                      <a:pt x="1679" y="2055"/>
                      <a:pt x="953" y="92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111"/>
              <p:cNvSpPr/>
              <p:nvPr/>
            </p:nvSpPr>
            <p:spPr>
              <a:xfrm>
                <a:off x="2521450" y="2506725"/>
                <a:ext cx="410425" cy="517350"/>
              </a:xfrm>
              <a:custGeom>
                <a:avLst/>
                <a:gdLst/>
                <a:ahLst/>
                <a:cxnLst/>
                <a:rect l="l" t="t" r="r" b="b"/>
                <a:pathLst>
                  <a:path w="16417" h="20694" extrusionOk="0">
                    <a:moveTo>
                      <a:pt x="7895" y="1"/>
                    </a:moveTo>
                    <a:cubicBezTo>
                      <a:pt x="7605" y="1"/>
                      <a:pt x="7333" y="190"/>
                      <a:pt x="7244" y="460"/>
                    </a:cubicBezTo>
                    <a:lnTo>
                      <a:pt x="3459" y="10460"/>
                    </a:lnTo>
                    <a:lnTo>
                      <a:pt x="176" y="18906"/>
                    </a:lnTo>
                    <a:cubicBezTo>
                      <a:pt x="0" y="19357"/>
                      <a:pt x="301" y="19833"/>
                      <a:pt x="777" y="19883"/>
                    </a:cubicBezTo>
                    <a:lnTo>
                      <a:pt x="8221" y="20685"/>
                    </a:lnTo>
                    <a:cubicBezTo>
                      <a:pt x="8258" y="20691"/>
                      <a:pt x="8295" y="20694"/>
                      <a:pt x="8331" y="20694"/>
                    </a:cubicBezTo>
                    <a:cubicBezTo>
                      <a:pt x="8613" y="20694"/>
                      <a:pt x="8862" y="20526"/>
                      <a:pt x="8973" y="20259"/>
                    </a:cubicBezTo>
                    <a:lnTo>
                      <a:pt x="16241" y="1963"/>
                    </a:lnTo>
                    <a:cubicBezTo>
                      <a:pt x="16417" y="1512"/>
                      <a:pt x="16116" y="1036"/>
                      <a:pt x="15665" y="961"/>
                    </a:cubicBezTo>
                    <a:lnTo>
                      <a:pt x="7995" y="8"/>
                    </a:lnTo>
                    <a:cubicBezTo>
                      <a:pt x="7962" y="3"/>
                      <a:pt x="7928" y="1"/>
                      <a:pt x="7895" y="1"/>
                    </a:cubicBezTo>
                    <a:close/>
                  </a:path>
                </a:pathLst>
              </a:custGeom>
              <a:solidFill>
                <a:srgbClr val="0F39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111"/>
              <p:cNvSpPr/>
              <p:nvPr/>
            </p:nvSpPr>
            <p:spPr>
              <a:xfrm>
                <a:off x="2506400" y="2748925"/>
                <a:ext cx="359050" cy="348250"/>
              </a:xfrm>
              <a:custGeom>
                <a:avLst/>
                <a:gdLst/>
                <a:ahLst/>
                <a:cxnLst/>
                <a:rect l="l" t="t" r="r" b="b"/>
                <a:pathLst>
                  <a:path w="14362" h="13930" extrusionOk="0">
                    <a:moveTo>
                      <a:pt x="3781" y="0"/>
                    </a:moveTo>
                    <a:cubicBezTo>
                      <a:pt x="680" y="0"/>
                      <a:pt x="1" y="8240"/>
                      <a:pt x="1" y="8240"/>
                    </a:cubicBezTo>
                    <a:lnTo>
                      <a:pt x="3334" y="13930"/>
                    </a:lnTo>
                    <a:cubicBezTo>
                      <a:pt x="6367" y="13904"/>
                      <a:pt x="8272" y="13228"/>
                      <a:pt x="9475" y="12451"/>
                    </a:cubicBezTo>
                    <a:cubicBezTo>
                      <a:pt x="10753" y="11599"/>
                      <a:pt x="11480" y="10145"/>
                      <a:pt x="11530" y="8616"/>
                    </a:cubicBezTo>
                    <a:lnTo>
                      <a:pt x="11555" y="7990"/>
                    </a:lnTo>
                    <a:cubicBezTo>
                      <a:pt x="11856" y="7965"/>
                      <a:pt x="12181" y="7839"/>
                      <a:pt x="12482" y="7739"/>
                    </a:cubicBezTo>
                    <a:cubicBezTo>
                      <a:pt x="12933" y="7539"/>
                      <a:pt x="13234" y="7112"/>
                      <a:pt x="13234" y="6636"/>
                    </a:cubicBezTo>
                    <a:lnTo>
                      <a:pt x="13234" y="6586"/>
                    </a:lnTo>
                    <a:cubicBezTo>
                      <a:pt x="13234" y="5915"/>
                      <a:pt x="12675" y="5384"/>
                      <a:pt x="12021" y="5384"/>
                    </a:cubicBezTo>
                    <a:cubicBezTo>
                      <a:pt x="11942" y="5384"/>
                      <a:pt x="11861" y="5392"/>
                      <a:pt x="11780" y="5408"/>
                    </a:cubicBezTo>
                    <a:cubicBezTo>
                      <a:pt x="9976" y="5784"/>
                      <a:pt x="8096" y="5934"/>
                      <a:pt x="8096" y="5934"/>
                    </a:cubicBezTo>
                    <a:cubicBezTo>
                      <a:pt x="10552" y="5483"/>
                      <a:pt x="12557" y="4481"/>
                      <a:pt x="13635" y="3854"/>
                    </a:cubicBezTo>
                    <a:cubicBezTo>
                      <a:pt x="14136" y="3579"/>
                      <a:pt x="14362" y="2977"/>
                      <a:pt x="14161" y="2426"/>
                    </a:cubicBezTo>
                    <a:lnTo>
                      <a:pt x="14161" y="2376"/>
                    </a:lnTo>
                    <a:cubicBezTo>
                      <a:pt x="13993" y="1871"/>
                      <a:pt x="13504" y="1561"/>
                      <a:pt x="12996" y="1561"/>
                    </a:cubicBezTo>
                    <a:cubicBezTo>
                      <a:pt x="12823" y="1561"/>
                      <a:pt x="12648" y="1597"/>
                      <a:pt x="12482" y="1674"/>
                    </a:cubicBezTo>
                    <a:cubicBezTo>
                      <a:pt x="9036" y="3240"/>
                      <a:pt x="6246" y="3534"/>
                      <a:pt x="4638" y="3534"/>
                    </a:cubicBezTo>
                    <a:cubicBezTo>
                      <a:pt x="3673" y="3534"/>
                      <a:pt x="3134" y="3428"/>
                      <a:pt x="3134" y="3428"/>
                    </a:cubicBezTo>
                    <a:lnTo>
                      <a:pt x="4287" y="70"/>
                    </a:lnTo>
                    <a:cubicBezTo>
                      <a:pt x="4111" y="23"/>
                      <a:pt x="3943" y="0"/>
                      <a:pt x="3781" y="0"/>
                    </a:cubicBezTo>
                    <a:close/>
                  </a:path>
                </a:pathLst>
              </a:custGeom>
              <a:solidFill>
                <a:srgbClr val="FA9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111"/>
              <p:cNvSpPr/>
              <p:nvPr/>
            </p:nvSpPr>
            <p:spPr>
              <a:xfrm>
                <a:off x="1955025" y="2951775"/>
                <a:ext cx="51445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0578" h="4438" extrusionOk="0">
                    <a:moveTo>
                      <a:pt x="20577" y="1"/>
                    </a:moveTo>
                    <a:cubicBezTo>
                      <a:pt x="20151" y="126"/>
                      <a:pt x="19750" y="277"/>
                      <a:pt x="19324" y="402"/>
                    </a:cubicBezTo>
                    <a:lnTo>
                      <a:pt x="18071" y="753"/>
                    </a:lnTo>
                    <a:cubicBezTo>
                      <a:pt x="17219" y="1003"/>
                      <a:pt x="16367" y="1229"/>
                      <a:pt x="15514" y="1404"/>
                    </a:cubicBezTo>
                    <a:cubicBezTo>
                      <a:pt x="13810" y="1805"/>
                      <a:pt x="12081" y="2156"/>
                      <a:pt x="10377" y="2507"/>
                    </a:cubicBezTo>
                    <a:cubicBezTo>
                      <a:pt x="8647" y="2858"/>
                      <a:pt x="6918" y="3159"/>
                      <a:pt x="5189" y="3485"/>
                    </a:cubicBezTo>
                    <a:lnTo>
                      <a:pt x="1" y="4437"/>
                    </a:lnTo>
                    <a:cubicBezTo>
                      <a:pt x="903" y="4387"/>
                      <a:pt x="1755" y="4287"/>
                      <a:pt x="2632" y="4186"/>
                    </a:cubicBezTo>
                    <a:cubicBezTo>
                      <a:pt x="3509" y="4086"/>
                      <a:pt x="4387" y="3986"/>
                      <a:pt x="5264" y="3861"/>
                    </a:cubicBezTo>
                    <a:cubicBezTo>
                      <a:pt x="6993" y="3635"/>
                      <a:pt x="8748" y="3334"/>
                      <a:pt x="10477" y="3008"/>
                    </a:cubicBezTo>
                    <a:cubicBezTo>
                      <a:pt x="12181" y="2658"/>
                      <a:pt x="13910" y="2282"/>
                      <a:pt x="15615" y="1780"/>
                    </a:cubicBezTo>
                    <a:cubicBezTo>
                      <a:pt x="17294" y="1304"/>
                      <a:pt x="18998" y="778"/>
                      <a:pt x="205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111"/>
              <p:cNvSpPr/>
              <p:nvPr/>
            </p:nvSpPr>
            <p:spPr>
              <a:xfrm>
                <a:off x="1934975" y="3127850"/>
                <a:ext cx="622200" cy="258200"/>
              </a:xfrm>
              <a:custGeom>
                <a:avLst/>
                <a:gdLst/>
                <a:ahLst/>
                <a:cxnLst/>
                <a:rect l="l" t="t" r="r" b="b"/>
                <a:pathLst>
                  <a:path w="24888" h="10328" extrusionOk="0">
                    <a:moveTo>
                      <a:pt x="24888" y="1"/>
                    </a:moveTo>
                    <a:lnTo>
                      <a:pt x="24888" y="1"/>
                    </a:lnTo>
                    <a:cubicBezTo>
                      <a:pt x="24086" y="828"/>
                      <a:pt x="23284" y="1655"/>
                      <a:pt x="22382" y="2407"/>
                    </a:cubicBezTo>
                    <a:cubicBezTo>
                      <a:pt x="21530" y="3184"/>
                      <a:pt x="20602" y="3860"/>
                      <a:pt x="19650" y="4512"/>
                    </a:cubicBezTo>
                    <a:cubicBezTo>
                      <a:pt x="18697" y="5164"/>
                      <a:pt x="17695" y="5765"/>
                      <a:pt x="16692" y="6316"/>
                    </a:cubicBezTo>
                    <a:cubicBezTo>
                      <a:pt x="15665" y="6843"/>
                      <a:pt x="14612" y="7319"/>
                      <a:pt x="13560" y="7745"/>
                    </a:cubicBezTo>
                    <a:cubicBezTo>
                      <a:pt x="11404" y="8597"/>
                      <a:pt x="9174" y="9199"/>
                      <a:pt x="6918" y="9625"/>
                    </a:cubicBezTo>
                    <a:cubicBezTo>
                      <a:pt x="5765" y="9825"/>
                      <a:pt x="4637" y="9976"/>
                      <a:pt x="3484" y="10076"/>
                    </a:cubicBezTo>
                    <a:cubicBezTo>
                      <a:pt x="2640" y="10149"/>
                      <a:pt x="1796" y="10196"/>
                      <a:pt x="943" y="10196"/>
                    </a:cubicBezTo>
                    <a:cubicBezTo>
                      <a:pt x="630" y="10196"/>
                      <a:pt x="316" y="10190"/>
                      <a:pt x="1" y="10176"/>
                    </a:cubicBezTo>
                    <a:lnTo>
                      <a:pt x="1" y="10176"/>
                    </a:lnTo>
                    <a:cubicBezTo>
                      <a:pt x="876" y="10281"/>
                      <a:pt x="1759" y="10328"/>
                      <a:pt x="2644" y="10328"/>
                    </a:cubicBezTo>
                    <a:cubicBezTo>
                      <a:pt x="4089" y="10328"/>
                      <a:pt x="5538" y="10203"/>
                      <a:pt x="6968" y="10001"/>
                    </a:cubicBezTo>
                    <a:cubicBezTo>
                      <a:pt x="9299" y="9675"/>
                      <a:pt x="11555" y="9048"/>
                      <a:pt x="13735" y="8221"/>
                    </a:cubicBezTo>
                    <a:cubicBezTo>
                      <a:pt x="14813" y="7770"/>
                      <a:pt x="15890" y="7269"/>
                      <a:pt x="16918" y="6717"/>
                    </a:cubicBezTo>
                    <a:cubicBezTo>
                      <a:pt x="17920" y="6141"/>
                      <a:pt x="18948" y="5539"/>
                      <a:pt x="19875" y="4838"/>
                    </a:cubicBezTo>
                    <a:cubicBezTo>
                      <a:pt x="21755" y="3459"/>
                      <a:pt x="23459" y="1830"/>
                      <a:pt x="248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111"/>
              <p:cNvSpPr/>
              <p:nvPr/>
            </p:nvSpPr>
            <p:spPr>
              <a:xfrm>
                <a:off x="2409925" y="2917325"/>
                <a:ext cx="201775" cy="255675"/>
              </a:xfrm>
              <a:custGeom>
                <a:avLst/>
                <a:gdLst/>
                <a:ahLst/>
                <a:cxnLst/>
                <a:rect l="l" t="t" r="r" b="b"/>
                <a:pathLst>
                  <a:path w="8071" h="10227" extrusionOk="0">
                    <a:moveTo>
                      <a:pt x="3609" y="1"/>
                    </a:moveTo>
                    <a:lnTo>
                      <a:pt x="0" y="1229"/>
                    </a:lnTo>
                    <a:lnTo>
                      <a:pt x="4787" y="10226"/>
                    </a:lnTo>
                    <a:lnTo>
                      <a:pt x="8070" y="7695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111"/>
              <p:cNvSpPr/>
              <p:nvPr/>
            </p:nvSpPr>
            <p:spPr>
              <a:xfrm>
                <a:off x="1970700" y="2659175"/>
                <a:ext cx="74575" cy="39352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57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6" y="2632"/>
                      <a:pt x="627" y="5264"/>
                      <a:pt x="1053" y="7895"/>
                    </a:cubicBezTo>
                    <a:cubicBezTo>
                      <a:pt x="1454" y="10502"/>
                      <a:pt x="1930" y="13134"/>
                      <a:pt x="2481" y="15740"/>
                    </a:cubicBezTo>
                    <a:lnTo>
                      <a:pt x="2983" y="15615"/>
                    </a:lnTo>
                    <a:cubicBezTo>
                      <a:pt x="2356" y="13033"/>
                      <a:pt x="1805" y="10452"/>
                      <a:pt x="1303" y="7845"/>
                    </a:cubicBezTo>
                    <a:cubicBezTo>
                      <a:pt x="802" y="5239"/>
                      <a:pt x="351" y="263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111"/>
              <p:cNvSpPr/>
              <p:nvPr/>
            </p:nvSpPr>
            <p:spPr>
              <a:xfrm>
                <a:off x="1820950" y="3315200"/>
                <a:ext cx="779475" cy="146600"/>
              </a:xfrm>
              <a:custGeom>
                <a:avLst/>
                <a:gdLst/>
                <a:ahLst/>
                <a:cxnLst/>
                <a:rect l="l" t="t" r="r" b="b"/>
                <a:pathLst>
                  <a:path w="31179" h="5864" extrusionOk="0">
                    <a:moveTo>
                      <a:pt x="30602" y="0"/>
                    </a:moveTo>
                    <a:cubicBezTo>
                      <a:pt x="30602" y="0"/>
                      <a:pt x="27929" y="1533"/>
                      <a:pt x="20391" y="1533"/>
                    </a:cubicBezTo>
                    <a:cubicBezTo>
                      <a:pt x="18989" y="1533"/>
                      <a:pt x="17418" y="1480"/>
                      <a:pt x="15664" y="1354"/>
                    </a:cubicBezTo>
                    <a:cubicBezTo>
                      <a:pt x="15664" y="1354"/>
                      <a:pt x="11059" y="2798"/>
                      <a:pt x="7416" y="2798"/>
                    </a:cubicBezTo>
                    <a:cubicBezTo>
                      <a:pt x="7072" y="2798"/>
                      <a:pt x="6738" y="2785"/>
                      <a:pt x="6416" y="2757"/>
                    </a:cubicBezTo>
                    <a:cubicBezTo>
                      <a:pt x="2657" y="2431"/>
                      <a:pt x="501" y="1905"/>
                      <a:pt x="501" y="1905"/>
                    </a:cubicBezTo>
                    <a:lnTo>
                      <a:pt x="0" y="3334"/>
                    </a:lnTo>
                    <a:cubicBezTo>
                      <a:pt x="0" y="3334"/>
                      <a:pt x="9537" y="5864"/>
                      <a:pt x="19338" y="5864"/>
                    </a:cubicBezTo>
                    <a:cubicBezTo>
                      <a:pt x="23469" y="5864"/>
                      <a:pt x="27648" y="5414"/>
                      <a:pt x="31178" y="4136"/>
                    </a:cubicBezTo>
                    <a:lnTo>
                      <a:pt x="306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111"/>
              <p:cNvSpPr/>
              <p:nvPr/>
            </p:nvSpPr>
            <p:spPr>
              <a:xfrm>
                <a:off x="1903650" y="2201775"/>
                <a:ext cx="307050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12282" h="10164" extrusionOk="0">
                    <a:moveTo>
                      <a:pt x="3158" y="1"/>
                    </a:moveTo>
                    <a:lnTo>
                      <a:pt x="0" y="1254"/>
                    </a:lnTo>
                    <a:cubicBezTo>
                      <a:pt x="0" y="1254"/>
                      <a:pt x="2818" y="10163"/>
                      <a:pt x="8302" y="10163"/>
                    </a:cubicBezTo>
                    <a:cubicBezTo>
                      <a:pt x="9501" y="10163"/>
                      <a:pt x="10828" y="9737"/>
                      <a:pt x="12281" y="8698"/>
                    </a:cubicBezTo>
                    <a:cubicBezTo>
                      <a:pt x="12281" y="8698"/>
                      <a:pt x="6517" y="8121"/>
                      <a:pt x="31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111"/>
              <p:cNvSpPr/>
              <p:nvPr/>
            </p:nvSpPr>
            <p:spPr>
              <a:xfrm>
                <a:off x="2210675" y="2220575"/>
                <a:ext cx="198025" cy="238350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9534" extrusionOk="0">
                    <a:moveTo>
                      <a:pt x="5088" y="1"/>
                    </a:moveTo>
                    <a:cubicBezTo>
                      <a:pt x="4486" y="7520"/>
                      <a:pt x="0" y="7946"/>
                      <a:pt x="0" y="7946"/>
                    </a:cubicBezTo>
                    <a:cubicBezTo>
                      <a:pt x="1275" y="9075"/>
                      <a:pt x="2350" y="9534"/>
                      <a:pt x="3255" y="9534"/>
                    </a:cubicBezTo>
                    <a:cubicBezTo>
                      <a:pt x="7191" y="9534"/>
                      <a:pt x="7920" y="853"/>
                      <a:pt x="7920" y="853"/>
                    </a:cubicBezTo>
                    <a:cubicBezTo>
                      <a:pt x="6166" y="101"/>
                      <a:pt x="5088" y="1"/>
                      <a:pt x="50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111"/>
              <p:cNvSpPr/>
              <p:nvPr/>
            </p:nvSpPr>
            <p:spPr>
              <a:xfrm>
                <a:off x="2650525" y="3751925"/>
                <a:ext cx="14600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840" h="3885" extrusionOk="0">
                    <a:moveTo>
                      <a:pt x="5664" y="0"/>
                    </a:moveTo>
                    <a:lnTo>
                      <a:pt x="0" y="526"/>
                    </a:lnTo>
                    <a:lnTo>
                      <a:pt x="527" y="3885"/>
                    </a:lnTo>
                    <a:lnTo>
                      <a:pt x="5840" y="3885"/>
                    </a:lnTo>
                    <a:lnTo>
                      <a:pt x="56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7" name="Google Shape;5087;p111"/>
            <p:cNvSpPr/>
            <p:nvPr/>
          </p:nvSpPr>
          <p:spPr>
            <a:xfrm rot="637013">
              <a:off x="1017831" y="2578831"/>
              <a:ext cx="43391" cy="41286"/>
            </a:xfrm>
            <a:custGeom>
              <a:avLst/>
              <a:gdLst/>
              <a:ahLst/>
              <a:cxnLst/>
              <a:rect l="l" t="t" r="r" b="b"/>
              <a:pathLst>
                <a:path w="369" h="351" extrusionOk="0">
                  <a:moveTo>
                    <a:pt x="203" y="0"/>
                  </a:moveTo>
                  <a:cubicBezTo>
                    <a:pt x="111" y="0"/>
                    <a:pt x="19" y="56"/>
                    <a:pt x="19" y="148"/>
                  </a:cubicBezTo>
                  <a:cubicBezTo>
                    <a:pt x="0" y="240"/>
                    <a:pt x="74" y="332"/>
                    <a:pt x="166" y="351"/>
                  </a:cubicBezTo>
                  <a:cubicBezTo>
                    <a:pt x="258" y="351"/>
                    <a:pt x="350" y="296"/>
                    <a:pt x="350" y="203"/>
                  </a:cubicBezTo>
                  <a:cubicBezTo>
                    <a:pt x="369" y="93"/>
                    <a:pt x="295" y="19"/>
                    <a:pt x="203" y="0"/>
                  </a:cubicBezTo>
                  <a:close/>
                </a:path>
              </a:pathLst>
            </a:custGeom>
            <a:solidFill>
              <a:srgbClr val="291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11"/>
            <p:cNvSpPr/>
            <p:nvPr/>
          </p:nvSpPr>
          <p:spPr>
            <a:xfrm rot="637013">
              <a:off x="1203756" y="2633769"/>
              <a:ext cx="43391" cy="41286"/>
            </a:xfrm>
            <a:custGeom>
              <a:avLst/>
              <a:gdLst/>
              <a:ahLst/>
              <a:cxnLst/>
              <a:rect l="l" t="t" r="r" b="b"/>
              <a:pathLst>
                <a:path w="369" h="351" extrusionOk="0">
                  <a:moveTo>
                    <a:pt x="203" y="0"/>
                  </a:moveTo>
                  <a:cubicBezTo>
                    <a:pt x="111" y="0"/>
                    <a:pt x="19" y="56"/>
                    <a:pt x="19" y="148"/>
                  </a:cubicBezTo>
                  <a:cubicBezTo>
                    <a:pt x="0" y="240"/>
                    <a:pt x="74" y="332"/>
                    <a:pt x="166" y="351"/>
                  </a:cubicBezTo>
                  <a:cubicBezTo>
                    <a:pt x="258" y="351"/>
                    <a:pt x="350" y="296"/>
                    <a:pt x="350" y="203"/>
                  </a:cubicBezTo>
                  <a:cubicBezTo>
                    <a:pt x="369" y="93"/>
                    <a:pt x="295" y="19"/>
                    <a:pt x="203" y="0"/>
                  </a:cubicBezTo>
                  <a:close/>
                </a:path>
              </a:pathLst>
            </a:custGeom>
            <a:solidFill>
              <a:srgbClr val="291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11"/>
            <p:cNvSpPr/>
            <p:nvPr/>
          </p:nvSpPr>
          <p:spPr>
            <a:xfrm rot="637013">
              <a:off x="2405906" y="2443406"/>
              <a:ext cx="43391" cy="41286"/>
            </a:xfrm>
            <a:custGeom>
              <a:avLst/>
              <a:gdLst/>
              <a:ahLst/>
              <a:cxnLst/>
              <a:rect l="l" t="t" r="r" b="b"/>
              <a:pathLst>
                <a:path w="369" h="351" extrusionOk="0">
                  <a:moveTo>
                    <a:pt x="203" y="0"/>
                  </a:moveTo>
                  <a:cubicBezTo>
                    <a:pt x="111" y="0"/>
                    <a:pt x="19" y="56"/>
                    <a:pt x="19" y="148"/>
                  </a:cubicBezTo>
                  <a:cubicBezTo>
                    <a:pt x="0" y="240"/>
                    <a:pt x="74" y="332"/>
                    <a:pt x="166" y="351"/>
                  </a:cubicBezTo>
                  <a:cubicBezTo>
                    <a:pt x="258" y="351"/>
                    <a:pt x="350" y="296"/>
                    <a:pt x="350" y="203"/>
                  </a:cubicBezTo>
                  <a:cubicBezTo>
                    <a:pt x="369" y="93"/>
                    <a:pt x="295" y="19"/>
                    <a:pt x="203" y="0"/>
                  </a:cubicBezTo>
                  <a:close/>
                </a:path>
              </a:pathLst>
            </a:custGeom>
            <a:solidFill>
              <a:srgbClr val="291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11"/>
            <p:cNvSpPr/>
            <p:nvPr/>
          </p:nvSpPr>
          <p:spPr>
            <a:xfrm rot="637013">
              <a:off x="2600331" y="2410356"/>
              <a:ext cx="43391" cy="41286"/>
            </a:xfrm>
            <a:custGeom>
              <a:avLst/>
              <a:gdLst/>
              <a:ahLst/>
              <a:cxnLst/>
              <a:rect l="l" t="t" r="r" b="b"/>
              <a:pathLst>
                <a:path w="369" h="351" extrusionOk="0">
                  <a:moveTo>
                    <a:pt x="203" y="0"/>
                  </a:moveTo>
                  <a:cubicBezTo>
                    <a:pt x="111" y="0"/>
                    <a:pt x="19" y="56"/>
                    <a:pt x="19" y="148"/>
                  </a:cubicBezTo>
                  <a:cubicBezTo>
                    <a:pt x="0" y="240"/>
                    <a:pt x="74" y="332"/>
                    <a:pt x="166" y="351"/>
                  </a:cubicBezTo>
                  <a:cubicBezTo>
                    <a:pt x="258" y="351"/>
                    <a:pt x="350" y="296"/>
                    <a:pt x="350" y="203"/>
                  </a:cubicBezTo>
                  <a:cubicBezTo>
                    <a:pt x="369" y="93"/>
                    <a:pt x="295" y="19"/>
                    <a:pt x="203" y="0"/>
                  </a:cubicBezTo>
                  <a:close/>
                </a:path>
              </a:pathLst>
            </a:custGeom>
            <a:solidFill>
              <a:srgbClr val="291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11"/>
            <p:cNvSpPr/>
            <p:nvPr/>
          </p:nvSpPr>
          <p:spPr>
            <a:xfrm rot="637013">
              <a:off x="3876881" y="2531169"/>
              <a:ext cx="43391" cy="41286"/>
            </a:xfrm>
            <a:custGeom>
              <a:avLst/>
              <a:gdLst/>
              <a:ahLst/>
              <a:cxnLst/>
              <a:rect l="l" t="t" r="r" b="b"/>
              <a:pathLst>
                <a:path w="369" h="351" extrusionOk="0">
                  <a:moveTo>
                    <a:pt x="203" y="0"/>
                  </a:moveTo>
                  <a:cubicBezTo>
                    <a:pt x="111" y="0"/>
                    <a:pt x="19" y="56"/>
                    <a:pt x="19" y="148"/>
                  </a:cubicBezTo>
                  <a:cubicBezTo>
                    <a:pt x="0" y="240"/>
                    <a:pt x="74" y="332"/>
                    <a:pt x="166" y="351"/>
                  </a:cubicBezTo>
                  <a:cubicBezTo>
                    <a:pt x="258" y="351"/>
                    <a:pt x="350" y="296"/>
                    <a:pt x="350" y="203"/>
                  </a:cubicBezTo>
                  <a:cubicBezTo>
                    <a:pt x="369" y="93"/>
                    <a:pt x="295" y="19"/>
                    <a:pt x="203" y="0"/>
                  </a:cubicBezTo>
                  <a:close/>
                </a:path>
              </a:pathLst>
            </a:custGeom>
            <a:solidFill>
              <a:srgbClr val="291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11"/>
            <p:cNvSpPr/>
            <p:nvPr/>
          </p:nvSpPr>
          <p:spPr>
            <a:xfrm rot="637013">
              <a:off x="4094206" y="2523431"/>
              <a:ext cx="43391" cy="41286"/>
            </a:xfrm>
            <a:custGeom>
              <a:avLst/>
              <a:gdLst/>
              <a:ahLst/>
              <a:cxnLst/>
              <a:rect l="l" t="t" r="r" b="b"/>
              <a:pathLst>
                <a:path w="369" h="351" extrusionOk="0">
                  <a:moveTo>
                    <a:pt x="203" y="0"/>
                  </a:moveTo>
                  <a:cubicBezTo>
                    <a:pt x="111" y="0"/>
                    <a:pt x="19" y="56"/>
                    <a:pt x="19" y="148"/>
                  </a:cubicBezTo>
                  <a:cubicBezTo>
                    <a:pt x="0" y="240"/>
                    <a:pt x="74" y="332"/>
                    <a:pt x="166" y="351"/>
                  </a:cubicBezTo>
                  <a:cubicBezTo>
                    <a:pt x="258" y="351"/>
                    <a:pt x="350" y="296"/>
                    <a:pt x="350" y="203"/>
                  </a:cubicBezTo>
                  <a:cubicBezTo>
                    <a:pt x="369" y="93"/>
                    <a:pt x="295" y="19"/>
                    <a:pt x="203" y="0"/>
                  </a:cubicBezTo>
                  <a:close/>
                </a:path>
              </a:pathLst>
            </a:custGeom>
            <a:solidFill>
              <a:srgbClr val="291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3" name="Google Shape;5093;p111"/>
          <p:cNvSpPr/>
          <p:nvPr/>
        </p:nvSpPr>
        <p:spPr>
          <a:xfrm>
            <a:off x="5276040" y="3441912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111"/>
          <p:cNvSpPr/>
          <p:nvPr/>
        </p:nvSpPr>
        <p:spPr>
          <a:xfrm>
            <a:off x="6286025" y="3421922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111"/>
          <p:cNvSpPr/>
          <p:nvPr/>
        </p:nvSpPr>
        <p:spPr>
          <a:xfrm>
            <a:off x="7296010" y="3421922"/>
            <a:ext cx="744600" cy="527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11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8208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5096" name="Google Shape;5096;p111"/>
          <p:cNvSpPr txBox="1">
            <a:spLocks noGrp="1"/>
          </p:cNvSpPr>
          <p:nvPr>
            <p:ph type="subTitle" idx="4294967295"/>
          </p:nvPr>
        </p:nvSpPr>
        <p:spPr>
          <a:xfrm>
            <a:off x="4888529" y="4125068"/>
            <a:ext cx="3991895" cy="820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vi-VN" dirty="0"/>
              <a:t>Minhtuanksn2002</a:t>
            </a:r>
            <a:r>
              <a:rPr lang="en" dirty="0"/>
              <a:t>l@</a:t>
            </a:r>
            <a:r>
              <a:rPr lang="vi-VN" dirty="0" err="1"/>
              <a:t>gmail</a:t>
            </a:r>
            <a:r>
              <a:rPr lang="en" dirty="0"/>
              <a:t>.com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</a:t>
            </a:r>
            <a:r>
              <a:rPr lang="vi-VN" dirty="0"/>
              <a:t>84</a:t>
            </a:r>
            <a:r>
              <a:rPr lang="en" dirty="0"/>
              <a:t> </a:t>
            </a:r>
            <a:r>
              <a:rPr lang="vi-VN" dirty="0"/>
              <a:t> 34 346 3334</a:t>
            </a:r>
            <a:r>
              <a:rPr lang="en" dirty="0"/>
              <a:t> 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vi-VN" dirty="0"/>
              <a:t>/minhtuan.me</a:t>
            </a:r>
            <a:endParaRPr dirty="0"/>
          </a:p>
        </p:txBody>
      </p:sp>
      <p:sp>
        <p:nvSpPr>
          <p:cNvPr id="5098" name="Google Shape;5098;p111"/>
          <p:cNvSpPr/>
          <p:nvPr/>
        </p:nvSpPr>
        <p:spPr>
          <a:xfrm>
            <a:off x="5477614" y="3502510"/>
            <a:ext cx="388679" cy="38910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9" name="Google Shape;5099;p111"/>
          <p:cNvGrpSpPr/>
          <p:nvPr/>
        </p:nvGrpSpPr>
        <p:grpSpPr>
          <a:xfrm>
            <a:off x="6463772" y="3471014"/>
            <a:ext cx="389105" cy="388676"/>
            <a:chOff x="3303268" y="3817349"/>
            <a:chExt cx="346056" cy="345674"/>
          </a:xfrm>
        </p:grpSpPr>
        <p:sp>
          <p:nvSpPr>
            <p:cNvPr id="5100" name="Google Shape;5100;p11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1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1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1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4" name="Google Shape;5104;p111"/>
          <p:cNvGrpSpPr/>
          <p:nvPr/>
        </p:nvGrpSpPr>
        <p:grpSpPr>
          <a:xfrm>
            <a:off x="7449473" y="3493445"/>
            <a:ext cx="389105" cy="388676"/>
            <a:chOff x="3752358" y="3817349"/>
            <a:chExt cx="346056" cy="345674"/>
          </a:xfrm>
        </p:grpSpPr>
        <p:sp>
          <p:nvSpPr>
            <p:cNvPr id="5105" name="Google Shape;5105;p11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1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1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1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6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6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Space Grotesk"/>
                <a:ea typeface="Space Grotesk"/>
                <a:cs typeface="Space Grotesk"/>
                <a:sym typeface="Space Grotesk"/>
              </a:rPr>
              <a:t>Đặc</a:t>
            </a:r>
            <a:r>
              <a:rPr lang="en-US" b="1" dirty="0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b="1" dirty="0" err="1">
                <a:latin typeface="Space Grotesk"/>
                <a:ea typeface="Space Grotesk"/>
                <a:cs typeface="Space Grotesk"/>
                <a:sym typeface="Space Grotesk"/>
              </a:rPr>
              <a:t>trưng</a:t>
            </a:r>
            <a:r>
              <a:rPr lang="en-US" b="1" dirty="0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b="1" dirty="0" err="1">
                <a:latin typeface="Space Grotesk"/>
                <a:ea typeface="Space Grotesk"/>
                <a:cs typeface="Space Grotesk"/>
                <a:sym typeface="Space Grotesk"/>
              </a:rPr>
              <a:t>nổi</a:t>
            </a:r>
            <a:r>
              <a:rPr lang="en-US" b="1" dirty="0"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b="1" dirty="0" err="1">
                <a:latin typeface="Space Grotesk"/>
                <a:ea typeface="Space Grotesk"/>
                <a:cs typeface="Space Grotesk"/>
                <a:sym typeface="Space Grotesk"/>
              </a:rPr>
              <a:t>bật</a:t>
            </a:r>
            <a:endParaRPr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711" name="Google Shape;3711;p63"/>
          <p:cNvSpPr txBox="1">
            <a:spLocks noGrp="1"/>
          </p:cNvSpPr>
          <p:nvPr>
            <p:ph type="title"/>
          </p:nvPr>
        </p:nvSpPr>
        <p:spPr>
          <a:xfrm>
            <a:off x="1506398" y="1559275"/>
            <a:ext cx="257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Vị trí trung tâm</a:t>
            </a:r>
            <a:endParaRPr dirty="0"/>
          </a:p>
        </p:txBody>
      </p:sp>
      <p:sp>
        <p:nvSpPr>
          <p:cNvPr id="3712" name="Google Shape;3712;p63"/>
          <p:cNvSpPr txBox="1">
            <a:spLocks noGrp="1"/>
          </p:cNvSpPr>
          <p:nvPr>
            <p:ph type="title" idx="2"/>
          </p:nvPr>
        </p:nvSpPr>
        <p:spPr>
          <a:xfrm>
            <a:off x="730301" y="1711675"/>
            <a:ext cx="77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13" name="Google Shape;3713;p63"/>
          <p:cNvSpPr txBox="1">
            <a:spLocks noGrp="1"/>
          </p:cNvSpPr>
          <p:nvPr>
            <p:ph type="subTitle" idx="1"/>
          </p:nvPr>
        </p:nvSpPr>
        <p:spPr>
          <a:xfrm>
            <a:off x="1506390" y="1996550"/>
            <a:ext cx="25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Với vị trí giao thông thuận lợi, thu hút người mua hàng</a:t>
            </a:r>
            <a:endParaRPr dirty="0"/>
          </a:p>
        </p:txBody>
      </p:sp>
      <p:sp>
        <p:nvSpPr>
          <p:cNvPr id="3714" name="Google Shape;3714;p63"/>
          <p:cNvSpPr txBox="1">
            <a:spLocks noGrp="1"/>
          </p:cNvSpPr>
          <p:nvPr>
            <p:ph type="title" idx="3"/>
          </p:nvPr>
        </p:nvSpPr>
        <p:spPr>
          <a:xfrm>
            <a:off x="1506523" y="3272625"/>
            <a:ext cx="257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Chất lượng dịch vụ</a:t>
            </a:r>
            <a:endParaRPr dirty="0"/>
          </a:p>
        </p:txBody>
      </p:sp>
      <p:sp>
        <p:nvSpPr>
          <p:cNvPr id="3715" name="Google Shape;3715;p63"/>
          <p:cNvSpPr txBox="1">
            <a:spLocks noGrp="1"/>
          </p:cNvSpPr>
          <p:nvPr>
            <p:ph type="title" idx="4"/>
          </p:nvPr>
        </p:nvSpPr>
        <p:spPr>
          <a:xfrm>
            <a:off x="730469" y="3425025"/>
            <a:ext cx="77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16" name="Google Shape;3716;p63"/>
          <p:cNvSpPr txBox="1">
            <a:spLocks noGrp="1"/>
          </p:cNvSpPr>
          <p:nvPr>
            <p:ph type="subTitle" idx="5"/>
          </p:nvPr>
        </p:nvSpPr>
        <p:spPr>
          <a:xfrm>
            <a:off x="1506514" y="3709900"/>
            <a:ext cx="25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dịch vụ tốt nhất, bao gồm tư vấn sản phẩm, hỗ trợ tài chính, khuyến mãi, chương trình giảm giá, hoàn trả hàng hóa,...</a:t>
            </a:r>
            <a:endParaRPr lang="en-US" dirty="0"/>
          </a:p>
        </p:txBody>
      </p:sp>
      <p:sp>
        <p:nvSpPr>
          <p:cNvPr id="3717" name="Google Shape;3717;p63"/>
          <p:cNvSpPr txBox="1">
            <a:spLocks noGrp="1"/>
          </p:cNvSpPr>
          <p:nvPr>
            <p:ph type="title" idx="6"/>
          </p:nvPr>
        </p:nvSpPr>
        <p:spPr>
          <a:xfrm>
            <a:off x="5045226" y="1559275"/>
            <a:ext cx="257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Sự đa dạng cửa hàng và sản phẩm</a:t>
            </a:r>
            <a:endParaRPr dirty="0"/>
          </a:p>
        </p:txBody>
      </p:sp>
      <p:sp>
        <p:nvSpPr>
          <p:cNvPr id="3718" name="Google Shape;3718;p63"/>
          <p:cNvSpPr txBox="1">
            <a:spLocks noGrp="1"/>
          </p:cNvSpPr>
          <p:nvPr>
            <p:ph type="title" idx="7"/>
          </p:nvPr>
        </p:nvSpPr>
        <p:spPr>
          <a:xfrm>
            <a:off x="4281950" y="1711675"/>
            <a:ext cx="7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9" name="Google Shape;3719;p63"/>
          <p:cNvSpPr txBox="1">
            <a:spLocks noGrp="1"/>
          </p:cNvSpPr>
          <p:nvPr>
            <p:ph type="subTitle" idx="8"/>
          </p:nvPr>
        </p:nvSpPr>
        <p:spPr>
          <a:xfrm>
            <a:off x="5045218" y="1996550"/>
            <a:ext cx="3458702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,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bách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,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, </a:t>
            </a:r>
            <a:r>
              <a:rPr lang="en-US" dirty="0" err="1"/>
              <a:t>quầy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,...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</p:txBody>
      </p:sp>
      <p:sp>
        <p:nvSpPr>
          <p:cNvPr id="3720" name="Google Shape;3720;p63"/>
          <p:cNvSpPr txBox="1">
            <a:spLocks noGrp="1"/>
          </p:cNvSpPr>
          <p:nvPr>
            <p:ph type="title" idx="13"/>
          </p:nvPr>
        </p:nvSpPr>
        <p:spPr>
          <a:xfrm>
            <a:off x="5045351" y="3272625"/>
            <a:ext cx="257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Hoạt động quảng cáo</a:t>
            </a:r>
            <a:endParaRPr dirty="0"/>
          </a:p>
        </p:txBody>
      </p:sp>
      <p:sp>
        <p:nvSpPr>
          <p:cNvPr id="3721" name="Google Shape;3721;p63"/>
          <p:cNvSpPr txBox="1">
            <a:spLocks noGrp="1"/>
          </p:cNvSpPr>
          <p:nvPr>
            <p:ph type="title" idx="9"/>
          </p:nvPr>
        </p:nvSpPr>
        <p:spPr>
          <a:xfrm>
            <a:off x="4282125" y="3425025"/>
            <a:ext cx="77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22" name="Google Shape;3722;p63"/>
          <p:cNvSpPr txBox="1">
            <a:spLocks noGrp="1"/>
          </p:cNvSpPr>
          <p:nvPr>
            <p:ph type="subTitle" idx="14"/>
          </p:nvPr>
        </p:nvSpPr>
        <p:spPr>
          <a:xfrm>
            <a:off x="5045342" y="3709900"/>
            <a:ext cx="257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quảng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 descr="Crawling baby in onesie">
            <a:extLst>
              <a:ext uri="{FF2B5EF4-FFF2-40B4-BE49-F238E27FC236}">
                <a16:creationId xmlns:a16="http://schemas.microsoft.com/office/drawing/2014/main" id="{351CF85A-F986-5220-BC1F-AFE6B4795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582" y="931140"/>
            <a:ext cx="1457325" cy="1266825"/>
          </a:xfrm>
          <a:prstGeom prst="rect">
            <a:avLst/>
          </a:prstGeom>
        </p:spPr>
      </p:pic>
      <p:pic>
        <p:nvPicPr>
          <p:cNvPr id="29" name="Graphic 28" descr="Curly hair boy">
            <a:extLst>
              <a:ext uri="{FF2B5EF4-FFF2-40B4-BE49-F238E27FC236}">
                <a16:creationId xmlns:a16="http://schemas.microsoft.com/office/drawing/2014/main" id="{0CE26728-156B-10E0-9223-D6393C326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862" y="64536"/>
            <a:ext cx="689903" cy="2111206"/>
          </a:xfrm>
          <a:prstGeom prst="rect">
            <a:avLst/>
          </a:prstGeom>
        </p:spPr>
      </p:pic>
      <p:pic>
        <p:nvPicPr>
          <p:cNvPr id="31" name="Graphic 30" descr="Boy wearing backpack">
            <a:extLst>
              <a:ext uri="{FF2B5EF4-FFF2-40B4-BE49-F238E27FC236}">
                <a16:creationId xmlns:a16="http://schemas.microsoft.com/office/drawing/2014/main" id="{C346E8B2-F964-B120-2E4A-C06F0DCC8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7828" y="-42315"/>
            <a:ext cx="902086" cy="2240280"/>
          </a:xfrm>
          <a:prstGeom prst="rect">
            <a:avLst/>
          </a:prstGeom>
        </p:spPr>
      </p:pic>
      <p:pic>
        <p:nvPicPr>
          <p:cNvPr id="33" name="Graphic 32" descr="Boy wearing cape">
            <a:extLst>
              <a:ext uri="{FF2B5EF4-FFF2-40B4-BE49-F238E27FC236}">
                <a16:creationId xmlns:a16="http://schemas.microsoft.com/office/drawing/2014/main" id="{A25D81E5-AA09-3F85-9535-5E96F1FE3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2257" y="1"/>
            <a:ext cx="1079653" cy="2240280"/>
          </a:xfrm>
          <a:prstGeom prst="rect">
            <a:avLst/>
          </a:prstGeom>
        </p:spPr>
      </p:pic>
      <p:pic>
        <p:nvPicPr>
          <p:cNvPr id="35" name="Graphic 34" descr="Man riding a scooter">
            <a:extLst>
              <a:ext uri="{FF2B5EF4-FFF2-40B4-BE49-F238E27FC236}">
                <a16:creationId xmlns:a16="http://schemas.microsoft.com/office/drawing/2014/main" id="{F7E9AE08-8079-825B-302E-CACB355042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4310" y="1786206"/>
            <a:ext cx="1093974" cy="2995266"/>
          </a:xfrm>
          <a:prstGeom prst="rect">
            <a:avLst/>
          </a:prstGeom>
        </p:spPr>
      </p:pic>
      <p:pic>
        <p:nvPicPr>
          <p:cNvPr id="37" name="Graphic 36" descr="Woman holding sign">
            <a:extLst>
              <a:ext uri="{FF2B5EF4-FFF2-40B4-BE49-F238E27FC236}">
                <a16:creationId xmlns:a16="http://schemas.microsoft.com/office/drawing/2014/main" id="{CF9B6AA7-AB12-A911-D5FC-8D263DE80A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62848" y="2220331"/>
            <a:ext cx="1384595" cy="2448125"/>
          </a:xfrm>
          <a:prstGeom prst="rect">
            <a:avLst/>
          </a:prstGeom>
        </p:spPr>
      </p:pic>
      <p:pic>
        <p:nvPicPr>
          <p:cNvPr id="39" name="Graphic 38" descr="Woman wearing blazer">
            <a:extLst>
              <a:ext uri="{FF2B5EF4-FFF2-40B4-BE49-F238E27FC236}">
                <a16:creationId xmlns:a16="http://schemas.microsoft.com/office/drawing/2014/main" id="{4C60AD46-D790-3541-0B41-F84CFC3EC7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84795" y="2022042"/>
            <a:ext cx="1058574" cy="2759430"/>
          </a:xfrm>
          <a:prstGeom prst="rect">
            <a:avLst/>
          </a:prstGeom>
        </p:spPr>
      </p:pic>
      <p:pic>
        <p:nvPicPr>
          <p:cNvPr id="41" name="Graphic 40" descr="Woman wearing shirt with pattern">
            <a:extLst>
              <a:ext uri="{FF2B5EF4-FFF2-40B4-BE49-F238E27FC236}">
                <a16:creationId xmlns:a16="http://schemas.microsoft.com/office/drawing/2014/main" id="{8BE81094-5747-DA7D-336D-AEC70D4729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28291" y="1786206"/>
            <a:ext cx="1375881" cy="3077454"/>
          </a:xfrm>
          <a:prstGeom prst="rect">
            <a:avLst/>
          </a:prstGeom>
        </p:spPr>
      </p:pic>
      <p:pic>
        <p:nvPicPr>
          <p:cNvPr id="43" name="Graphic 42" descr="Old woman with white hair">
            <a:extLst>
              <a:ext uri="{FF2B5EF4-FFF2-40B4-BE49-F238E27FC236}">
                <a16:creationId xmlns:a16="http://schemas.microsoft.com/office/drawing/2014/main" id="{BC93A83F-6BD5-4E50-0779-B47AC91B1F5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90335" y="0"/>
            <a:ext cx="791260" cy="26055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C7859938-3CB1-1872-9FEE-EAA2D3E5E11A}"/>
              </a:ext>
            </a:extLst>
          </p:cNvPr>
          <p:cNvGrpSpPr/>
          <p:nvPr/>
        </p:nvGrpSpPr>
        <p:grpSpPr>
          <a:xfrm>
            <a:off x="2032257" y="-1342664"/>
            <a:ext cx="5166247" cy="4961328"/>
            <a:chOff x="2032257" y="-1342664"/>
            <a:chExt cx="5166247" cy="496132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A8FB94-BE18-503D-019C-475CCBA5C949}"/>
                </a:ext>
              </a:extLst>
            </p:cNvPr>
            <p:cNvGrpSpPr/>
            <p:nvPr/>
          </p:nvGrpSpPr>
          <p:grpSpPr>
            <a:xfrm>
              <a:off x="2032257" y="623398"/>
              <a:ext cx="5166247" cy="2995266"/>
              <a:chOff x="2032257" y="623398"/>
              <a:chExt cx="5166247" cy="2995266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B94EBB32-703E-3B9C-65D9-C529477002FE}"/>
                  </a:ext>
                </a:extLst>
              </p:cNvPr>
              <p:cNvSpPr/>
              <p:nvPr/>
            </p:nvSpPr>
            <p:spPr>
              <a:xfrm>
                <a:off x="2032257" y="623398"/>
                <a:ext cx="5166247" cy="2995266"/>
              </a:xfrm>
              <a:prstGeom prst="roundRect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	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Bài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toán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kinh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doanh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với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tệp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dữ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liệu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khách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hàng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vừa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là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cơ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hội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và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thách</a:t>
                </a:r>
                <a:r>
                  <a:rPr lang="en-US" sz="2000" b="1" dirty="0">
                    <a:latin typeface="Space Grotesk" panose="020B0604020202020204" charset="-93"/>
                    <a:cs typeface="Space Grotesk" panose="020B0604020202020204" charset="-93"/>
                  </a:rPr>
                  <a:t> </a:t>
                </a:r>
                <a:r>
                  <a:rPr lang="en-US" sz="2000" b="1" dirty="0" err="1">
                    <a:latin typeface="Space Grotesk" panose="020B0604020202020204" charset="-93"/>
                    <a:cs typeface="Space Grotesk" panose="020B0604020202020204" charset="-93"/>
                  </a:rPr>
                  <a:t>thức</a:t>
                </a:r>
                <a:endParaRPr lang="vi-VN" sz="2000" b="1" dirty="0">
                  <a:latin typeface="Space Grotesk" panose="020B0604020202020204" charset="-93"/>
                  <a:cs typeface="Space Grotesk" panose="020B0604020202020204" charset="-93"/>
                </a:endParaRPr>
              </a:p>
            </p:txBody>
          </p:sp>
          <p:pic>
            <p:nvPicPr>
              <p:cNvPr id="48" name="Graphic 47" descr="Warning with solid fill">
                <a:extLst>
                  <a:ext uri="{FF2B5EF4-FFF2-40B4-BE49-F238E27FC236}">
                    <a16:creationId xmlns:a16="http://schemas.microsoft.com/office/drawing/2014/main" id="{489BA0C0-F67D-F62D-769F-C3A5C5EE0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375761" y="107782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2FF71B-1DFE-0EB3-A686-CFCF83B96974}"/>
                </a:ext>
              </a:extLst>
            </p:cNvPr>
            <p:cNvSpPr/>
            <p:nvPr/>
          </p:nvSpPr>
          <p:spPr>
            <a:xfrm>
              <a:off x="4572147" y="-1342664"/>
              <a:ext cx="45719" cy="1966061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758D1F3-FBE3-CB88-A78B-E62BB701F247}"/>
              </a:ext>
            </a:extLst>
          </p:cNvPr>
          <p:cNvSpPr txBox="1"/>
          <p:nvPr/>
        </p:nvSpPr>
        <p:spPr>
          <a:xfrm>
            <a:off x="5581825" y="-1396602"/>
            <a:ext cx="5822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Giải pháp </a:t>
            </a:r>
            <a:endParaRPr lang="vi-VN" sz="7200" dirty="0">
              <a:solidFill>
                <a:srgbClr val="FFFF00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3658;p39">
            <a:extLst>
              <a:ext uri="{FF2B5EF4-FFF2-40B4-BE49-F238E27FC236}">
                <a16:creationId xmlns:a16="http://schemas.microsoft.com/office/drawing/2014/main" id="{0DE03EEB-AF2D-97E1-99EB-2D149B2CF35B}"/>
              </a:ext>
            </a:extLst>
          </p:cNvPr>
          <p:cNvGrpSpPr/>
          <p:nvPr/>
        </p:nvGrpSpPr>
        <p:grpSpPr>
          <a:xfrm>
            <a:off x="-150479" y="222196"/>
            <a:ext cx="2865923" cy="3651001"/>
            <a:chOff x="5350708" y="549849"/>
            <a:chExt cx="4102220" cy="4460626"/>
          </a:xfrm>
        </p:grpSpPr>
        <p:grpSp>
          <p:nvGrpSpPr>
            <p:cNvPr id="47" name="Google Shape;3659;p39">
              <a:extLst>
                <a:ext uri="{FF2B5EF4-FFF2-40B4-BE49-F238E27FC236}">
                  <a16:creationId xmlns:a16="http://schemas.microsoft.com/office/drawing/2014/main" id="{2103E217-BF18-C0BF-A9C5-E31DBE5CE94A}"/>
                </a:ext>
              </a:extLst>
            </p:cNvPr>
            <p:cNvGrpSpPr/>
            <p:nvPr/>
          </p:nvGrpSpPr>
          <p:grpSpPr>
            <a:xfrm>
              <a:off x="8244775" y="549849"/>
              <a:ext cx="684155" cy="678333"/>
              <a:chOff x="74041" y="245110"/>
              <a:chExt cx="559911" cy="555146"/>
            </a:xfrm>
          </p:grpSpPr>
          <p:sp>
            <p:nvSpPr>
              <p:cNvPr id="4182" name="Google Shape;3660;p39">
                <a:extLst>
                  <a:ext uri="{FF2B5EF4-FFF2-40B4-BE49-F238E27FC236}">
                    <a16:creationId xmlns:a16="http://schemas.microsoft.com/office/drawing/2014/main" id="{16F4E623-5C63-C125-41FB-E80C57DF5CA7}"/>
                  </a:ext>
                </a:extLst>
              </p:cNvPr>
              <p:cNvSpPr/>
              <p:nvPr/>
            </p:nvSpPr>
            <p:spPr>
              <a:xfrm>
                <a:off x="81189" y="252258"/>
                <a:ext cx="545615" cy="540273"/>
              </a:xfrm>
              <a:custGeom>
                <a:avLst/>
                <a:gdLst/>
                <a:ahLst/>
                <a:cxnLst/>
                <a:rect l="l" t="t" r="r" b="b"/>
                <a:pathLst>
                  <a:path w="15114" h="14966" extrusionOk="0">
                    <a:moveTo>
                      <a:pt x="0" y="0"/>
                    </a:moveTo>
                    <a:lnTo>
                      <a:pt x="0" y="14965"/>
                    </a:lnTo>
                    <a:lnTo>
                      <a:pt x="15113" y="14965"/>
                    </a:lnTo>
                    <a:lnTo>
                      <a:pt x="15113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3" name="Google Shape;3661;p39">
                <a:extLst>
                  <a:ext uri="{FF2B5EF4-FFF2-40B4-BE49-F238E27FC236}">
                    <a16:creationId xmlns:a16="http://schemas.microsoft.com/office/drawing/2014/main" id="{369ACE35-2677-0E3D-C366-18412C5B84F7}"/>
                  </a:ext>
                </a:extLst>
              </p:cNvPr>
              <p:cNvSpPr/>
              <p:nvPr/>
            </p:nvSpPr>
            <p:spPr>
              <a:xfrm>
                <a:off x="362589" y="542357"/>
                <a:ext cx="105376" cy="71334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1976" extrusionOk="0">
                    <a:moveTo>
                      <a:pt x="1178" y="1"/>
                    </a:moveTo>
                    <a:cubicBezTo>
                      <a:pt x="1171" y="1"/>
                      <a:pt x="1163" y="3"/>
                      <a:pt x="1155" y="7"/>
                    </a:cubicBezTo>
                    <a:lnTo>
                      <a:pt x="50" y="584"/>
                    </a:lnTo>
                    <a:cubicBezTo>
                      <a:pt x="17" y="600"/>
                      <a:pt x="1" y="650"/>
                      <a:pt x="17" y="699"/>
                    </a:cubicBezTo>
                    <a:lnTo>
                      <a:pt x="182" y="1227"/>
                    </a:lnTo>
                    <a:cubicBezTo>
                      <a:pt x="195" y="1264"/>
                      <a:pt x="216" y="1282"/>
                      <a:pt x="240" y="1282"/>
                    </a:cubicBezTo>
                    <a:cubicBezTo>
                      <a:pt x="248" y="1282"/>
                      <a:pt x="256" y="1280"/>
                      <a:pt x="265" y="1276"/>
                    </a:cubicBezTo>
                    <a:lnTo>
                      <a:pt x="1039" y="996"/>
                    </a:lnTo>
                    <a:cubicBezTo>
                      <a:pt x="1048" y="992"/>
                      <a:pt x="1057" y="990"/>
                      <a:pt x="1065" y="990"/>
                    </a:cubicBezTo>
                    <a:cubicBezTo>
                      <a:pt x="1089" y="990"/>
                      <a:pt x="1110" y="1005"/>
                      <a:pt x="1122" y="1029"/>
                    </a:cubicBezTo>
                    <a:lnTo>
                      <a:pt x="1616" y="1952"/>
                    </a:lnTo>
                    <a:cubicBezTo>
                      <a:pt x="1628" y="1964"/>
                      <a:pt x="1648" y="1975"/>
                      <a:pt x="1670" y="1975"/>
                    </a:cubicBezTo>
                    <a:cubicBezTo>
                      <a:pt x="1679" y="1975"/>
                      <a:pt x="1689" y="1973"/>
                      <a:pt x="1698" y="1968"/>
                    </a:cubicBezTo>
                    <a:lnTo>
                      <a:pt x="2852" y="1408"/>
                    </a:lnTo>
                    <a:cubicBezTo>
                      <a:pt x="2902" y="1392"/>
                      <a:pt x="2918" y="1342"/>
                      <a:pt x="2902" y="1309"/>
                    </a:cubicBezTo>
                    <a:lnTo>
                      <a:pt x="2687" y="699"/>
                    </a:lnTo>
                    <a:cubicBezTo>
                      <a:pt x="2675" y="662"/>
                      <a:pt x="2653" y="644"/>
                      <a:pt x="2629" y="644"/>
                    </a:cubicBezTo>
                    <a:cubicBezTo>
                      <a:pt x="2621" y="644"/>
                      <a:pt x="2613" y="646"/>
                      <a:pt x="2605" y="650"/>
                    </a:cubicBezTo>
                    <a:lnTo>
                      <a:pt x="1880" y="996"/>
                    </a:lnTo>
                    <a:cubicBezTo>
                      <a:pt x="1863" y="996"/>
                      <a:pt x="1830" y="996"/>
                      <a:pt x="1814" y="963"/>
                    </a:cubicBezTo>
                    <a:lnTo>
                      <a:pt x="1237" y="40"/>
                    </a:lnTo>
                    <a:cubicBezTo>
                      <a:pt x="1213" y="16"/>
                      <a:pt x="1198" y="1"/>
                      <a:pt x="1178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4" name="Google Shape;3662;p39">
                <a:extLst>
                  <a:ext uri="{FF2B5EF4-FFF2-40B4-BE49-F238E27FC236}">
                    <a16:creationId xmlns:a16="http://schemas.microsoft.com/office/drawing/2014/main" id="{4AFD9604-C3AB-D00B-CEE4-B817F85FF68C}"/>
                  </a:ext>
                </a:extLst>
              </p:cNvPr>
              <p:cNvSpPr/>
              <p:nvPr/>
            </p:nvSpPr>
            <p:spPr>
              <a:xfrm>
                <a:off x="366776" y="709717"/>
                <a:ext cx="98806" cy="8346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2" extrusionOk="0">
                    <a:moveTo>
                      <a:pt x="2221" y="1"/>
                    </a:moveTo>
                    <a:cubicBezTo>
                      <a:pt x="2202" y="1"/>
                      <a:pt x="2186" y="15"/>
                      <a:pt x="2176" y="35"/>
                    </a:cubicBezTo>
                    <a:lnTo>
                      <a:pt x="1714" y="843"/>
                    </a:lnTo>
                    <a:cubicBezTo>
                      <a:pt x="1702" y="867"/>
                      <a:pt x="1681" y="882"/>
                      <a:pt x="1665" y="882"/>
                    </a:cubicBezTo>
                    <a:cubicBezTo>
                      <a:pt x="1658" y="882"/>
                      <a:pt x="1653" y="880"/>
                      <a:pt x="1648" y="876"/>
                    </a:cubicBezTo>
                    <a:lnTo>
                      <a:pt x="758" y="546"/>
                    </a:lnTo>
                    <a:cubicBezTo>
                      <a:pt x="754" y="542"/>
                      <a:pt x="748" y="540"/>
                      <a:pt x="742" y="540"/>
                    </a:cubicBezTo>
                    <a:cubicBezTo>
                      <a:pt x="725" y="540"/>
                      <a:pt x="704" y="555"/>
                      <a:pt x="692" y="579"/>
                    </a:cubicBezTo>
                    <a:lnTo>
                      <a:pt x="17" y="1865"/>
                    </a:lnTo>
                    <a:cubicBezTo>
                      <a:pt x="0" y="1898"/>
                      <a:pt x="0" y="1947"/>
                      <a:pt x="33" y="1980"/>
                    </a:cubicBezTo>
                    <a:lnTo>
                      <a:pt x="412" y="2293"/>
                    </a:lnTo>
                    <a:cubicBezTo>
                      <a:pt x="425" y="2306"/>
                      <a:pt x="437" y="2311"/>
                      <a:pt x="449" y="2311"/>
                    </a:cubicBezTo>
                    <a:cubicBezTo>
                      <a:pt x="468" y="2311"/>
                      <a:pt x="484" y="2297"/>
                      <a:pt x="495" y="2277"/>
                    </a:cubicBezTo>
                    <a:lnTo>
                      <a:pt x="1022" y="1469"/>
                    </a:lnTo>
                    <a:cubicBezTo>
                      <a:pt x="1034" y="1445"/>
                      <a:pt x="1055" y="1430"/>
                      <a:pt x="1072" y="1430"/>
                    </a:cubicBezTo>
                    <a:cubicBezTo>
                      <a:pt x="1078" y="1430"/>
                      <a:pt x="1084" y="1432"/>
                      <a:pt x="1088" y="1436"/>
                    </a:cubicBezTo>
                    <a:lnTo>
                      <a:pt x="1912" y="1832"/>
                    </a:lnTo>
                    <a:cubicBezTo>
                      <a:pt x="1916" y="1836"/>
                      <a:pt x="1922" y="1838"/>
                      <a:pt x="1928" y="1838"/>
                    </a:cubicBezTo>
                    <a:cubicBezTo>
                      <a:pt x="1945" y="1838"/>
                      <a:pt x="1966" y="1823"/>
                      <a:pt x="1978" y="1799"/>
                    </a:cubicBezTo>
                    <a:lnTo>
                      <a:pt x="2703" y="480"/>
                    </a:lnTo>
                    <a:cubicBezTo>
                      <a:pt x="2736" y="447"/>
                      <a:pt x="2720" y="381"/>
                      <a:pt x="2687" y="365"/>
                    </a:cubicBezTo>
                    <a:lnTo>
                      <a:pt x="2258" y="19"/>
                    </a:lnTo>
                    <a:cubicBezTo>
                      <a:pt x="2246" y="6"/>
                      <a:pt x="2233" y="1"/>
                      <a:pt x="2221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5" name="Google Shape;3663;p39">
                <a:extLst>
                  <a:ext uri="{FF2B5EF4-FFF2-40B4-BE49-F238E27FC236}">
                    <a16:creationId xmlns:a16="http://schemas.microsoft.com/office/drawing/2014/main" id="{9E5FE7CF-4A04-7B42-D5AD-CD445E16B5A2}"/>
                  </a:ext>
                </a:extLst>
              </p:cNvPr>
              <p:cNvSpPr/>
              <p:nvPr/>
            </p:nvSpPr>
            <p:spPr>
              <a:xfrm>
                <a:off x="280497" y="624557"/>
                <a:ext cx="56569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8" extrusionOk="0">
                    <a:moveTo>
                      <a:pt x="1255" y="0"/>
                    </a:moveTo>
                    <a:cubicBezTo>
                      <a:pt x="1249" y="0"/>
                      <a:pt x="1242" y="2"/>
                      <a:pt x="1237" y="5"/>
                    </a:cubicBezTo>
                    <a:lnTo>
                      <a:pt x="759" y="186"/>
                    </a:lnTo>
                    <a:cubicBezTo>
                      <a:pt x="726" y="202"/>
                      <a:pt x="693" y="235"/>
                      <a:pt x="709" y="285"/>
                    </a:cubicBezTo>
                    <a:lnTo>
                      <a:pt x="857" y="1274"/>
                    </a:lnTo>
                    <a:cubicBezTo>
                      <a:pt x="857" y="1307"/>
                      <a:pt x="841" y="1339"/>
                      <a:pt x="825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81" y="3597"/>
                    </a:lnTo>
                    <a:cubicBezTo>
                      <a:pt x="281" y="3638"/>
                      <a:pt x="303" y="3668"/>
                      <a:pt x="338" y="3668"/>
                    </a:cubicBezTo>
                    <a:cubicBezTo>
                      <a:pt x="346" y="3668"/>
                      <a:pt x="354" y="3666"/>
                      <a:pt x="363" y="3663"/>
                    </a:cubicBezTo>
                    <a:lnTo>
                      <a:pt x="792" y="3515"/>
                    </a:lnTo>
                    <a:cubicBezTo>
                      <a:pt x="825" y="3499"/>
                      <a:pt x="841" y="3466"/>
                      <a:pt x="841" y="3416"/>
                    </a:cubicBezTo>
                    <a:lnTo>
                      <a:pt x="726" y="2361"/>
                    </a:lnTo>
                    <a:cubicBezTo>
                      <a:pt x="726" y="2328"/>
                      <a:pt x="742" y="2295"/>
                      <a:pt x="759" y="2279"/>
                    </a:cubicBezTo>
                    <a:lnTo>
                      <a:pt x="1533" y="1752"/>
                    </a:lnTo>
                    <a:cubicBezTo>
                      <a:pt x="1566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19" y="30"/>
                      <a:pt x="1285" y="0"/>
                      <a:pt x="1255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6" name="Google Shape;3664;p39">
                <a:extLst>
                  <a:ext uri="{FF2B5EF4-FFF2-40B4-BE49-F238E27FC236}">
                    <a16:creationId xmlns:a16="http://schemas.microsoft.com/office/drawing/2014/main" id="{420B5065-E74F-3357-3D90-1D8F0E505EC0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7" name="Google Shape;3665;p39">
                <a:extLst>
                  <a:ext uri="{FF2B5EF4-FFF2-40B4-BE49-F238E27FC236}">
                    <a16:creationId xmlns:a16="http://schemas.microsoft.com/office/drawing/2014/main" id="{05D4636E-8D93-C57D-4A20-EF44FD274529}"/>
                  </a:ext>
                </a:extLst>
              </p:cNvPr>
              <p:cNvSpPr/>
              <p:nvPr/>
            </p:nvSpPr>
            <p:spPr>
              <a:xfrm>
                <a:off x="146638" y="252258"/>
                <a:ext cx="60720" cy="27039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749" extrusionOk="0">
                    <a:moveTo>
                      <a:pt x="0" y="0"/>
                    </a:moveTo>
                    <a:lnTo>
                      <a:pt x="396" y="709"/>
                    </a:lnTo>
                    <a:cubicBezTo>
                      <a:pt x="408" y="733"/>
                      <a:pt x="420" y="749"/>
                      <a:pt x="438" y="749"/>
                    </a:cubicBezTo>
                    <a:cubicBezTo>
                      <a:pt x="445" y="749"/>
                      <a:pt x="453" y="746"/>
                      <a:pt x="462" y="742"/>
                    </a:cubicBezTo>
                    <a:lnTo>
                      <a:pt x="1632" y="182"/>
                    </a:lnTo>
                    <a:cubicBezTo>
                      <a:pt x="1665" y="165"/>
                      <a:pt x="1681" y="116"/>
                      <a:pt x="1665" y="66"/>
                    </a:cubicBezTo>
                    <a:lnTo>
                      <a:pt x="1648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8" name="Google Shape;3666;p39">
                <a:extLst>
                  <a:ext uri="{FF2B5EF4-FFF2-40B4-BE49-F238E27FC236}">
                    <a16:creationId xmlns:a16="http://schemas.microsoft.com/office/drawing/2014/main" id="{8CF1A9D7-6A3B-F1A6-1F52-60BC672291E3}"/>
                  </a:ext>
                </a:extLst>
              </p:cNvPr>
              <p:cNvSpPr/>
              <p:nvPr/>
            </p:nvSpPr>
            <p:spPr>
              <a:xfrm>
                <a:off x="109131" y="252258"/>
                <a:ext cx="6606" cy="180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0" extrusionOk="0">
                    <a:moveTo>
                      <a:pt x="1" y="0"/>
                    </a:moveTo>
                    <a:cubicBezTo>
                      <a:pt x="17" y="33"/>
                      <a:pt x="34" y="50"/>
                      <a:pt x="67" y="50"/>
                    </a:cubicBez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9" name="Google Shape;3667;p39">
                <a:extLst>
                  <a:ext uri="{FF2B5EF4-FFF2-40B4-BE49-F238E27FC236}">
                    <a16:creationId xmlns:a16="http://schemas.microsoft.com/office/drawing/2014/main" id="{94D1FDDD-52FD-805F-F17E-F5E88CBDC8BA}"/>
                  </a:ext>
                </a:extLst>
              </p:cNvPr>
              <p:cNvSpPr/>
              <p:nvPr/>
            </p:nvSpPr>
            <p:spPr>
              <a:xfrm>
                <a:off x="106170" y="375034"/>
                <a:ext cx="98806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3" extrusionOk="0">
                    <a:moveTo>
                      <a:pt x="2226" y="0"/>
                    </a:moveTo>
                    <a:cubicBezTo>
                      <a:pt x="2207" y="0"/>
                      <a:pt x="2186" y="8"/>
                      <a:pt x="2176" y="27"/>
                    </a:cubicBezTo>
                    <a:lnTo>
                      <a:pt x="1715" y="852"/>
                    </a:lnTo>
                    <a:cubicBezTo>
                      <a:pt x="1698" y="884"/>
                      <a:pt x="1682" y="884"/>
                      <a:pt x="1649" y="884"/>
                    </a:cubicBezTo>
                    <a:lnTo>
                      <a:pt x="775" y="538"/>
                    </a:lnTo>
                    <a:cubicBezTo>
                      <a:pt x="766" y="534"/>
                      <a:pt x="757" y="532"/>
                      <a:pt x="749" y="532"/>
                    </a:cubicBezTo>
                    <a:cubicBezTo>
                      <a:pt x="726" y="532"/>
                      <a:pt x="705" y="547"/>
                      <a:pt x="693" y="571"/>
                    </a:cubicBezTo>
                    <a:lnTo>
                      <a:pt x="33" y="1857"/>
                    </a:lnTo>
                    <a:cubicBezTo>
                      <a:pt x="0" y="1906"/>
                      <a:pt x="17" y="1956"/>
                      <a:pt x="50" y="1972"/>
                    </a:cubicBezTo>
                    <a:lnTo>
                      <a:pt x="413" y="2302"/>
                    </a:lnTo>
                    <a:cubicBezTo>
                      <a:pt x="426" y="2309"/>
                      <a:pt x="440" y="2313"/>
                      <a:pt x="452" y="2313"/>
                    </a:cubicBezTo>
                    <a:cubicBezTo>
                      <a:pt x="470" y="2313"/>
                      <a:pt x="485" y="2305"/>
                      <a:pt x="495" y="2285"/>
                    </a:cubicBezTo>
                    <a:lnTo>
                      <a:pt x="1022" y="1461"/>
                    </a:lnTo>
                    <a:cubicBezTo>
                      <a:pt x="1032" y="1442"/>
                      <a:pt x="1047" y="1434"/>
                      <a:pt x="1065" y="1434"/>
                    </a:cubicBezTo>
                    <a:cubicBezTo>
                      <a:pt x="1077" y="1434"/>
                      <a:pt x="1091" y="1438"/>
                      <a:pt x="1105" y="1445"/>
                    </a:cubicBezTo>
                    <a:lnTo>
                      <a:pt x="1912" y="1824"/>
                    </a:lnTo>
                    <a:cubicBezTo>
                      <a:pt x="1919" y="1831"/>
                      <a:pt x="1929" y="1835"/>
                      <a:pt x="1939" y="1835"/>
                    </a:cubicBezTo>
                    <a:cubicBezTo>
                      <a:pt x="1953" y="1835"/>
                      <a:pt x="1969" y="1827"/>
                      <a:pt x="1978" y="1807"/>
                    </a:cubicBezTo>
                    <a:lnTo>
                      <a:pt x="2703" y="489"/>
                    </a:lnTo>
                    <a:cubicBezTo>
                      <a:pt x="2736" y="439"/>
                      <a:pt x="2720" y="390"/>
                      <a:pt x="2687" y="357"/>
                    </a:cubicBezTo>
                    <a:lnTo>
                      <a:pt x="2258" y="11"/>
                    </a:lnTo>
                    <a:cubicBezTo>
                      <a:pt x="2252" y="4"/>
                      <a:pt x="2239" y="0"/>
                      <a:pt x="2226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0" name="Google Shape;3668;p39">
                <a:extLst>
                  <a:ext uri="{FF2B5EF4-FFF2-40B4-BE49-F238E27FC236}">
                    <a16:creationId xmlns:a16="http://schemas.microsoft.com/office/drawing/2014/main" id="{A355AC45-CC25-8FBC-B2B3-665E742FE02A}"/>
                  </a:ext>
                </a:extLst>
              </p:cNvPr>
              <p:cNvSpPr/>
              <p:nvPr/>
            </p:nvSpPr>
            <p:spPr>
              <a:xfrm>
                <a:off x="294793" y="252258"/>
                <a:ext cx="13104" cy="436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" extrusionOk="0">
                    <a:moveTo>
                      <a:pt x="0" y="0"/>
                    </a:moveTo>
                    <a:lnTo>
                      <a:pt x="264" y="116"/>
                    </a:lnTo>
                    <a:cubicBezTo>
                      <a:pt x="270" y="119"/>
                      <a:pt x="276" y="120"/>
                      <a:pt x="282" y="120"/>
                    </a:cubicBezTo>
                    <a:cubicBezTo>
                      <a:pt x="308" y="120"/>
                      <a:pt x="333" y="93"/>
                      <a:pt x="346" y="66"/>
                    </a:cubicBezTo>
                    <a:lnTo>
                      <a:pt x="363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1" name="Google Shape;3669;p39">
                <a:extLst>
                  <a:ext uri="{FF2B5EF4-FFF2-40B4-BE49-F238E27FC236}">
                    <a16:creationId xmlns:a16="http://schemas.microsoft.com/office/drawing/2014/main" id="{6643E829-6ECE-0432-6344-58E51AC60268}"/>
                  </a:ext>
                </a:extLst>
              </p:cNvPr>
              <p:cNvSpPr/>
              <p:nvPr/>
            </p:nvSpPr>
            <p:spPr>
              <a:xfrm>
                <a:off x="407208" y="252258"/>
                <a:ext cx="60756" cy="2703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749" extrusionOk="0">
                    <a:moveTo>
                      <a:pt x="1" y="0"/>
                    </a:moveTo>
                    <a:lnTo>
                      <a:pt x="380" y="709"/>
                    </a:lnTo>
                    <a:cubicBezTo>
                      <a:pt x="392" y="733"/>
                      <a:pt x="413" y="749"/>
                      <a:pt x="436" y="749"/>
                    </a:cubicBezTo>
                    <a:cubicBezTo>
                      <a:pt x="445" y="749"/>
                      <a:pt x="454" y="746"/>
                      <a:pt x="462" y="742"/>
                    </a:cubicBezTo>
                    <a:lnTo>
                      <a:pt x="1616" y="182"/>
                    </a:lnTo>
                    <a:cubicBezTo>
                      <a:pt x="1666" y="165"/>
                      <a:pt x="1682" y="116"/>
                      <a:pt x="1666" y="66"/>
                    </a:cubicBez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2" name="Google Shape;3670;p39">
                <a:extLst>
                  <a:ext uri="{FF2B5EF4-FFF2-40B4-BE49-F238E27FC236}">
                    <a16:creationId xmlns:a16="http://schemas.microsoft.com/office/drawing/2014/main" id="{D4033BD6-FA22-A35D-0283-C4491A302545}"/>
                  </a:ext>
                </a:extLst>
              </p:cNvPr>
              <p:cNvSpPr/>
              <p:nvPr/>
            </p:nvSpPr>
            <p:spPr>
              <a:xfrm>
                <a:off x="369159" y="252258"/>
                <a:ext cx="7148" cy="180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50" extrusionOk="0">
                    <a:moveTo>
                      <a:pt x="0" y="0"/>
                    </a:moveTo>
                    <a:cubicBezTo>
                      <a:pt x="17" y="33"/>
                      <a:pt x="50" y="50"/>
                      <a:pt x="83" y="5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3" name="Google Shape;3671;p39">
                <a:extLst>
                  <a:ext uri="{FF2B5EF4-FFF2-40B4-BE49-F238E27FC236}">
                    <a16:creationId xmlns:a16="http://schemas.microsoft.com/office/drawing/2014/main" id="{D8253A7E-6CCC-DDDD-C906-3F78C26BE03C}"/>
                  </a:ext>
                </a:extLst>
              </p:cNvPr>
              <p:cNvSpPr/>
              <p:nvPr/>
            </p:nvSpPr>
            <p:spPr>
              <a:xfrm>
                <a:off x="366776" y="375034"/>
                <a:ext cx="98192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313" extrusionOk="0">
                    <a:moveTo>
                      <a:pt x="2218" y="0"/>
                    </a:moveTo>
                    <a:cubicBezTo>
                      <a:pt x="2201" y="0"/>
                      <a:pt x="2185" y="8"/>
                      <a:pt x="2176" y="27"/>
                    </a:cubicBezTo>
                    <a:lnTo>
                      <a:pt x="1714" y="852"/>
                    </a:lnTo>
                    <a:cubicBezTo>
                      <a:pt x="1698" y="884"/>
                      <a:pt x="1665" y="884"/>
                      <a:pt x="1648" y="884"/>
                    </a:cubicBezTo>
                    <a:lnTo>
                      <a:pt x="758" y="538"/>
                    </a:lnTo>
                    <a:cubicBezTo>
                      <a:pt x="754" y="534"/>
                      <a:pt x="748" y="532"/>
                      <a:pt x="742" y="532"/>
                    </a:cubicBezTo>
                    <a:cubicBezTo>
                      <a:pt x="725" y="532"/>
                      <a:pt x="704" y="547"/>
                      <a:pt x="692" y="571"/>
                    </a:cubicBezTo>
                    <a:lnTo>
                      <a:pt x="17" y="1857"/>
                    </a:lnTo>
                    <a:cubicBezTo>
                      <a:pt x="0" y="1906"/>
                      <a:pt x="0" y="1956"/>
                      <a:pt x="33" y="1972"/>
                    </a:cubicBezTo>
                    <a:lnTo>
                      <a:pt x="412" y="2302"/>
                    </a:lnTo>
                    <a:cubicBezTo>
                      <a:pt x="426" y="2309"/>
                      <a:pt x="440" y="2313"/>
                      <a:pt x="452" y="2313"/>
                    </a:cubicBezTo>
                    <a:cubicBezTo>
                      <a:pt x="470" y="2313"/>
                      <a:pt x="485" y="2305"/>
                      <a:pt x="495" y="2285"/>
                    </a:cubicBezTo>
                    <a:lnTo>
                      <a:pt x="1022" y="1461"/>
                    </a:lnTo>
                    <a:cubicBezTo>
                      <a:pt x="1032" y="1442"/>
                      <a:pt x="1047" y="1434"/>
                      <a:pt x="1061" y="1434"/>
                    </a:cubicBezTo>
                    <a:cubicBezTo>
                      <a:pt x="1071" y="1434"/>
                      <a:pt x="1081" y="1438"/>
                      <a:pt x="1088" y="1445"/>
                    </a:cubicBezTo>
                    <a:lnTo>
                      <a:pt x="1912" y="1824"/>
                    </a:lnTo>
                    <a:cubicBezTo>
                      <a:pt x="1919" y="1831"/>
                      <a:pt x="1929" y="1835"/>
                      <a:pt x="1939" y="1835"/>
                    </a:cubicBezTo>
                    <a:cubicBezTo>
                      <a:pt x="1953" y="1835"/>
                      <a:pt x="1968" y="1827"/>
                      <a:pt x="1978" y="1807"/>
                    </a:cubicBezTo>
                    <a:lnTo>
                      <a:pt x="2703" y="489"/>
                    </a:lnTo>
                    <a:cubicBezTo>
                      <a:pt x="2720" y="439"/>
                      <a:pt x="2720" y="390"/>
                      <a:pt x="2687" y="357"/>
                    </a:cubicBezTo>
                    <a:lnTo>
                      <a:pt x="2258" y="11"/>
                    </a:lnTo>
                    <a:cubicBezTo>
                      <a:pt x="2244" y="4"/>
                      <a:pt x="2231" y="0"/>
                      <a:pt x="2218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4" name="Google Shape;3672;p39">
                <a:extLst>
                  <a:ext uri="{FF2B5EF4-FFF2-40B4-BE49-F238E27FC236}">
                    <a16:creationId xmlns:a16="http://schemas.microsoft.com/office/drawing/2014/main" id="{EDF78FDC-4452-9B2C-2F97-609F4D64041F}"/>
                  </a:ext>
                </a:extLst>
              </p:cNvPr>
              <p:cNvSpPr/>
              <p:nvPr/>
            </p:nvSpPr>
            <p:spPr>
              <a:xfrm>
                <a:off x="280497" y="289730"/>
                <a:ext cx="56569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4" extrusionOk="0">
                    <a:moveTo>
                      <a:pt x="1237" y="1"/>
                    </a:moveTo>
                    <a:lnTo>
                      <a:pt x="759" y="182"/>
                    </a:lnTo>
                    <a:cubicBezTo>
                      <a:pt x="726" y="198"/>
                      <a:pt x="693" y="248"/>
                      <a:pt x="709" y="281"/>
                    </a:cubicBezTo>
                    <a:lnTo>
                      <a:pt x="857" y="1286"/>
                    </a:lnTo>
                    <a:cubicBezTo>
                      <a:pt x="857" y="1319"/>
                      <a:pt x="841" y="1352"/>
                      <a:pt x="825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81" y="3610"/>
                    </a:lnTo>
                    <a:cubicBezTo>
                      <a:pt x="281" y="3637"/>
                      <a:pt x="303" y="3664"/>
                      <a:pt x="338" y="3664"/>
                    </a:cubicBezTo>
                    <a:cubicBezTo>
                      <a:pt x="345" y="3664"/>
                      <a:pt x="354" y="3663"/>
                      <a:pt x="363" y="3659"/>
                    </a:cubicBezTo>
                    <a:lnTo>
                      <a:pt x="792" y="3528"/>
                    </a:lnTo>
                    <a:cubicBezTo>
                      <a:pt x="825" y="3511"/>
                      <a:pt x="841" y="3462"/>
                      <a:pt x="841" y="3429"/>
                    </a:cubicBezTo>
                    <a:lnTo>
                      <a:pt x="726" y="2374"/>
                    </a:lnTo>
                    <a:cubicBezTo>
                      <a:pt x="726" y="2325"/>
                      <a:pt x="742" y="2292"/>
                      <a:pt x="759" y="2275"/>
                    </a:cubicBezTo>
                    <a:lnTo>
                      <a:pt x="1533" y="1764"/>
                    </a:lnTo>
                    <a:cubicBezTo>
                      <a:pt x="1566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19" y="17"/>
                      <a:pt x="1270" y="1"/>
                      <a:pt x="1237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5" name="Google Shape;3673;p39">
                <a:extLst>
                  <a:ext uri="{FF2B5EF4-FFF2-40B4-BE49-F238E27FC236}">
                    <a16:creationId xmlns:a16="http://schemas.microsoft.com/office/drawing/2014/main" id="{5C69B788-CEBE-8F26-AAC2-DE1EA13EDEF4}"/>
                  </a:ext>
                </a:extLst>
              </p:cNvPr>
              <p:cNvSpPr/>
              <p:nvPr/>
            </p:nvSpPr>
            <p:spPr>
              <a:xfrm>
                <a:off x="555363" y="252258"/>
                <a:ext cx="12527" cy="436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21" extrusionOk="0">
                    <a:moveTo>
                      <a:pt x="1" y="0"/>
                    </a:moveTo>
                    <a:lnTo>
                      <a:pt x="264" y="116"/>
                    </a:lnTo>
                    <a:cubicBezTo>
                      <a:pt x="270" y="119"/>
                      <a:pt x="277" y="120"/>
                      <a:pt x="282" y="120"/>
                    </a:cubicBezTo>
                    <a:cubicBezTo>
                      <a:pt x="309" y="120"/>
                      <a:pt x="333" y="93"/>
                      <a:pt x="347" y="66"/>
                    </a:cubicBez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6" name="Google Shape;3674;p39">
                <a:extLst>
                  <a:ext uri="{FF2B5EF4-FFF2-40B4-BE49-F238E27FC236}">
                    <a16:creationId xmlns:a16="http://schemas.microsoft.com/office/drawing/2014/main" id="{3FA52871-DA89-CC47-0398-7124B4B066D7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7" name="Google Shape;3675;p39">
                <a:extLst>
                  <a:ext uri="{FF2B5EF4-FFF2-40B4-BE49-F238E27FC236}">
                    <a16:creationId xmlns:a16="http://schemas.microsoft.com/office/drawing/2014/main" id="{933176E0-3C14-66F5-BB65-231C60F2F157}"/>
                  </a:ext>
                </a:extLst>
              </p:cNvPr>
              <p:cNvSpPr/>
              <p:nvPr/>
            </p:nvSpPr>
            <p:spPr>
              <a:xfrm>
                <a:off x="280497" y="289730"/>
                <a:ext cx="56569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4" extrusionOk="0">
                    <a:moveTo>
                      <a:pt x="1237" y="1"/>
                    </a:moveTo>
                    <a:lnTo>
                      <a:pt x="759" y="182"/>
                    </a:lnTo>
                    <a:cubicBezTo>
                      <a:pt x="726" y="198"/>
                      <a:pt x="693" y="248"/>
                      <a:pt x="709" y="281"/>
                    </a:cubicBezTo>
                    <a:lnTo>
                      <a:pt x="857" y="1286"/>
                    </a:lnTo>
                    <a:cubicBezTo>
                      <a:pt x="857" y="1319"/>
                      <a:pt x="841" y="1352"/>
                      <a:pt x="825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81" y="3610"/>
                    </a:lnTo>
                    <a:cubicBezTo>
                      <a:pt x="281" y="3637"/>
                      <a:pt x="303" y="3664"/>
                      <a:pt x="338" y="3664"/>
                    </a:cubicBezTo>
                    <a:cubicBezTo>
                      <a:pt x="345" y="3664"/>
                      <a:pt x="354" y="3663"/>
                      <a:pt x="363" y="3659"/>
                    </a:cubicBezTo>
                    <a:lnTo>
                      <a:pt x="792" y="3528"/>
                    </a:lnTo>
                    <a:cubicBezTo>
                      <a:pt x="825" y="3511"/>
                      <a:pt x="841" y="3462"/>
                      <a:pt x="841" y="3429"/>
                    </a:cubicBezTo>
                    <a:lnTo>
                      <a:pt x="726" y="2374"/>
                    </a:lnTo>
                    <a:cubicBezTo>
                      <a:pt x="726" y="2325"/>
                      <a:pt x="742" y="2292"/>
                      <a:pt x="759" y="2275"/>
                    </a:cubicBezTo>
                    <a:lnTo>
                      <a:pt x="1533" y="1764"/>
                    </a:lnTo>
                    <a:cubicBezTo>
                      <a:pt x="1566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19" y="17"/>
                      <a:pt x="1270" y="1"/>
                      <a:pt x="1237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8" name="Google Shape;3676;p39">
                <a:extLst>
                  <a:ext uri="{FF2B5EF4-FFF2-40B4-BE49-F238E27FC236}">
                    <a16:creationId xmlns:a16="http://schemas.microsoft.com/office/drawing/2014/main" id="{28EE0762-F0B0-D904-45EF-1D46DEF10C8D}"/>
                  </a:ext>
                </a:extLst>
              </p:cNvPr>
              <p:cNvSpPr/>
              <p:nvPr/>
            </p:nvSpPr>
            <p:spPr>
              <a:xfrm>
                <a:off x="102019" y="542357"/>
                <a:ext cx="105340" cy="71334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1976" extrusionOk="0">
                    <a:moveTo>
                      <a:pt x="1180" y="1"/>
                    </a:moveTo>
                    <a:cubicBezTo>
                      <a:pt x="1171" y="1"/>
                      <a:pt x="1163" y="3"/>
                      <a:pt x="1154" y="7"/>
                    </a:cubicBezTo>
                    <a:lnTo>
                      <a:pt x="50" y="584"/>
                    </a:lnTo>
                    <a:cubicBezTo>
                      <a:pt x="17" y="600"/>
                      <a:pt x="0" y="650"/>
                      <a:pt x="17" y="699"/>
                    </a:cubicBezTo>
                    <a:lnTo>
                      <a:pt x="198" y="1227"/>
                    </a:lnTo>
                    <a:cubicBezTo>
                      <a:pt x="198" y="1264"/>
                      <a:pt x="216" y="1282"/>
                      <a:pt x="240" y="1282"/>
                    </a:cubicBezTo>
                    <a:cubicBezTo>
                      <a:pt x="247" y="1282"/>
                      <a:pt x="256" y="1280"/>
                      <a:pt x="264" y="1276"/>
                    </a:cubicBezTo>
                    <a:lnTo>
                      <a:pt x="1055" y="996"/>
                    </a:lnTo>
                    <a:cubicBezTo>
                      <a:pt x="1059" y="992"/>
                      <a:pt x="1065" y="990"/>
                      <a:pt x="1071" y="990"/>
                    </a:cubicBezTo>
                    <a:cubicBezTo>
                      <a:pt x="1088" y="990"/>
                      <a:pt x="1109" y="1005"/>
                      <a:pt x="1121" y="1029"/>
                    </a:cubicBezTo>
                    <a:lnTo>
                      <a:pt x="1632" y="1952"/>
                    </a:lnTo>
                    <a:cubicBezTo>
                      <a:pt x="1643" y="1964"/>
                      <a:pt x="1655" y="1975"/>
                      <a:pt x="1673" y="1975"/>
                    </a:cubicBezTo>
                    <a:cubicBezTo>
                      <a:pt x="1680" y="1975"/>
                      <a:pt x="1688" y="1973"/>
                      <a:pt x="1698" y="1968"/>
                    </a:cubicBezTo>
                    <a:lnTo>
                      <a:pt x="2868" y="1408"/>
                    </a:lnTo>
                    <a:cubicBezTo>
                      <a:pt x="2901" y="1392"/>
                      <a:pt x="2917" y="1342"/>
                      <a:pt x="2901" y="1309"/>
                    </a:cubicBezTo>
                    <a:lnTo>
                      <a:pt x="2687" y="699"/>
                    </a:lnTo>
                    <a:cubicBezTo>
                      <a:pt x="2687" y="662"/>
                      <a:pt x="2659" y="644"/>
                      <a:pt x="2638" y="644"/>
                    </a:cubicBezTo>
                    <a:cubicBezTo>
                      <a:pt x="2631" y="644"/>
                      <a:pt x="2625" y="646"/>
                      <a:pt x="2621" y="650"/>
                    </a:cubicBezTo>
                    <a:lnTo>
                      <a:pt x="1879" y="996"/>
                    </a:lnTo>
                    <a:cubicBezTo>
                      <a:pt x="1862" y="996"/>
                      <a:pt x="1830" y="996"/>
                      <a:pt x="1813" y="963"/>
                    </a:cubicBezTo>
                    <a:lnTo>
                      <a:pt x="1236" y="40"/>
                    </a:lnTo>
                    <a:cubicBezTo>
                      <a:pt x="1224" y="16"/>
                      <a:pt x="1203" y="1"/>
                      <a:pt x="1180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99" name="Google Shape;3677;p39">
                <a:extLst>
                  <a:ext uri="{FF2B5EF4-FFF2-40B4-BE49-F238E27FC236}">
                    <a16:creationId xmlns:a16="http://schemas.microsoft.com/office/drawing/2014/main" id="{ABA15E29-BE45-AEBE-FC44-4AF3B8C35720}"/>
                  </a:ext>
                </a:extLst>
              </p:cNvPr>
              <p:cNvSpPr/>
              <p:nvPr/>
            </p:nvSpPr>
            <p:spPr>
              <a:xfrm>
                <a:off x="106170" y="709717"/>
                <a:ext cx="98806" cy="8346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2" extrusionOk="0">
                    <a:moveTo>
                      <a:pt x="2229" y="1"/>
                    </a:moveTo>
                    <a:cubicBezTo>
                      <a:pt x="2209" y="1"/>
                      <a:pt x="2186" y="15"/>
                      <a:pt x="2176" y="35"/>
                    </a:cubicBezTo>
                    <a:lnTo>
                      <a:pt x="1715" y="843"/>
                    </a:lnTo>
                    <a:cubicBezTo>
                      <a:pt x="1702" y="867"/>
                      <a:pt x="1690" y="882"/>
                      <a:pt x="1672" y="882"/>
                    </a:cubicBezTo>
                    <a:cubicBezTo>
                      <a:pt x="1665" y="882"/>
                      <a:pt x="1657" y="880"/>
                      <a:pt x="1649" y="876"/>
                    </a:cubicBezTo>
                    <a:lnTo>
                      <a:pt x="775" y="546"/>
                    </a:lnTo>
                    <a:cubicBezTo>
                      <a:pt x="766" y="542"/>
                      <a:pt x="757" y="540"/>
                      <a:pt x="749" y="540"/>
                    </a:cubicBezTo>
                    <a:cubicBezTo>
                      <a:pt x="726" y="540"/>
                      <a:pt x="705" y="555"/>
                      <a:pt x="693" y="579"/>
                    </a:cubicBezTo>
                    <a:lnTo>
                      <a:pt x="17" y="1865"/>
                    </a:lnTo>
                    <a:cubicBezTo>
                      <a:pt x="0" y="1898"/>
                      <a:pt x="17" y="1947"/>
                      <a:pt x="50" y="1980"/>
                    </a:cubicBezTo>
                    <a:lnTo>
                      <a:pt x="413" y="2293"/>
                    </a:lnTo>
                    <a:cubicBezTo>
                      <a:pt x="425" y="2306"/>
                      <a:pt x="438" y="2311"/>
                      <a:pt x="449" y="2311"/>
                    </a:cubicBezTo>
                    <a:cubicBezTo>
                      <a:pt x="468" y="2311"/>
                      <a:pt x="485" y="2297"/>
                      <a:pt x="495" y="2277"/>
                    </a:cubicBezTo>
                    <a:lnTo>
                      <a:pt x="1022" y="1469"/>
                    </a:lnTo>
                    <a:cubicBezTo>
                      <a:pt x="1034" y="1445"/>
                      <a:pt x="1055" y="1430"/>
                      <a:pt x="1079" y="1430"/>
                    </a:cubicBezTo>
                    <a:cubicBezTo>
                      <a:pt x="1087" y="1430"/>
                      <a:pt x="1096" y="1432"/>
                      <a:pt x="1105" y="1436"/>
                    </a:cubicBezTo>
                    <a:lnTo>
                      <a:pt x="1912" y="1832"/>
                    </a:lnTo>
                    <a:cubicBezTo>
                      <a:pt x="1917" y="1836"/>
                      <a:pt x="1922" y="1838"/>
                      <a:pt x="1928" y="1838"/>
                    </a:cubicBezTo>
                    <a:cubicBezTo>
                      <a:pt x="1945" y="1838"/>
                      <a:pt x="1966" y="1823"/>
                      <a:pt x="1978" y="1799"/>
                    </a:cubicBezTo>
                    <a:lnTo>
                      <a:pt x="2703" y="480"/>
                    </a:lnTo>
                    <a:cubicBezTo>
                      <a:pt x="2736" y="447"/>
                      <a:pt x="2720" y="381"/>
                      <a:pt x="2687" y="365"/>
                    </a:cubicBezTo>
                    <a:lnTo>
                      <a:pt x="2258" y="19"/>
                    </a:lnTo>
                    <a:cubicBezTo>
                      <a:pt x="2252" y="6"/>
                      <a:pt x="2241" y="1"/>
                      <a:pt x="2229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0" name="Google Shape;3678;p39">
                <a:extLst>
                  <a:ext uri="{FF2B5EF4-FFF2-40B4-BE49-F238E27FC236}">
                    <a16:creationId xmlns:a16="http://schemas.microsoft.com/office/drawing/2014/main" id="{AE95ACA8-F081-37D8-9036-20A9A25C2477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1" name="Google Shape;3679;p39">
                <a:extLst>
                  <a:ext uri="{FF2B5EF4-FFF2-40B4-BE49-F238E27FC236}">
                    <a16:creationId xmlns:a16="http://schemas.microsoft.com/office/drawing/2014/main" id="{B839FB8A-0326-A74B-3D33-67989E59D619}"/>
                  </a:ext>
                </a:extLst>
              </p:cNvPr>
              <p:cNvSpPr/>
              <p:nvPr/>
            </p:nvSpPr>
            <p:spPr>
              <a:xfrm>
                <a:off x="280497" y="624557"/>
                <a:ext cx="56569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8" extrusionOk="0">
                    <a:moveTo>
                      <a:pt x="1255" y="0"/>
                    </a:moveTo>
                    <a:cubicBezTo>
                      <a:pt x="1249" y="0"/>
                      <a:pt x="1242" y="2"/>
                      <a:pt x="1237" y="5"/>
                    </a:cubicBezTo>
                    <a:lnTo>
                      <a:pt x="759" y="186"/>
                    </a:lnTo>
                    <a:cubicBezTo>
                      <a:pt x="726" y="202"/>
                      <a:pt x="693" y="235"/>
                      <a:pt x="709" y="285"/>
                    </a:cubicBezTo>
                    <a:lnTo>
                      <a:pt x="857" y="1274"/>
                    </a:lnTo>
                    <a:cubicBezTo>
                      <a:pt x="857" y="1307"/>
                      <a:pt x="841" y="1339"/>
                      <a:pt x="825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81" y="3597"/>
                    </a:lnTo>
                    <a:cubicBezTo>
                      <a:pt x="281" y="3638"/>
                      <a:pt x="303" y="3668"/>
                      <a:pt x="338" y="3668"/>
                    </a:cubicBezTo>
                    <a:cubicBezTo>
                      <a:pt x="346" y="3668"/>
                      <a:pt x="354" y="3666"/>
                      <a:pt x="363" y="3663"/>
                    </a:cubicBezTo>
                    <a:lnTo>
                      <a:pt x="792" y="3515"/>
                    </a:lnTo>
                    <a:cubicBezTo>
                      <a:pt x="825" y="3499"/>
                      <a:pt x="841" y="3466"/>
                      <a:pt x="841" y="3416"/>
                    </a:cubicBezTo>
                    <a:lnTo>
                      <a:pt x="726" y="2361"/>
                    </a:lnTo>
                    <a:cubicBezTo>
                      <a:pt x="726" y="2328"/>
                      <a:pt x="742" y="2295"/>
                      <a:pt x="759" y="2279"/>
                    </a:cubicBezTo>
                    <a:lnTo>
                      <a:pt x="1533" y="1752"/>
                    </a:lnTo>
                    <a:cubicBezTo>
                      <a:pt x="1566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19" y="30"/>
                      <a:pt x="1285" y="0"/>
                      <a:pt x="1255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2" name="Google Shape;3680;p39">
                <a:extLst>
                  <a:ext uri="{FF2B5EF4-FFF2-40B4-BE49-F238E27FC236}">
                    <a16:creationId xmlns:a16="http://schemas.microsoft.com/office/drawing/2014/main" id="{2EFE0F11-D4DC-C130-0758-883168C41B5F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3" name="Google Shape;3681;p39">
                <a:extLst>
                  <a:ext uri="{FF2B5EF4-FFF2-40B4-BE49-F238E27FC236}">
                    <a16:creationId xmlns:a16="http://schemas.microsoft.com/office/drawing/2014/main" id="{68DEA5B2-2154-8061-CCFD-BECFE7261977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4" name="Google Shape;3682;p39">
                <a:extLst>
                  <a:ext uri="{FF2B5EF4-FFF2-40B4-BE49-F238E27FC236}">
                    <a16:creationId xmlns:a16="http://schemas.microsoft.com/office/drawing/2014/main" id="{89FB2C04-E9C8-4D92-8846-E8F2AEC2A21A}"/>
                  </a:ext>
                </a:extLst>
              </p:cNvPr>
              <p:cNvSpPr/>
              <p:nvPr/>
            </p:nvSpPr>
            <p:spPr>
              <a:xfrm>
                <a:off x="541103" y="289730"/>
                <a:ext cx="56533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3664" extrusionOk="0">
                    <a:moveTo>
                      <a:pt x="1236" y="1"/>
                    </a:moveTo>
                    <a:lnTo>
                      <a:pt x="742" y="182"/>
                    </a:lnTo>
                    <a:cubicBezTo>
                      <a:pt x="709" y="198"/>
                      <a:pt x="692" y="248"/>
                      <a:pt x="692" y="281"/>
                    </a:cubicBezTo>
                    <a:lnTo>
                      <a:pt x="841" y="1286"/>
                    </a:lnTo>
                    <a:cubicBezTo>
                      <a:pt x="857" y="1319"/>
                      <a:pt x="841" y="1352"/>
                      <a:pt x="824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64" y="3610"/>
                    </a:lnTo>
                    <a:cubicBezTo>
                      <a:pt x="277" y="3637"/>
                      <a:pt x="302" y="3664"/>
                      <a:pt x="328" y="3664"/>
                    </a:cubicBezTo>
                    <a:cubicBezTo>
                      <a:pt x="334" y="3664"/>
                      <a:pt x="340" y="3663"/>
                      <a:pt x="346" y="3659"/>
                    </a:cubicBezTo>
                    <a:lnTo>
                      <a:pt x="775" y="3528"/>
                    </a:lnTo>
                    <a:cubicBezTo>
                      <a:pt x="808" y="3511"/>
                      <a:pt x="841" y="3462"/>
                      <a:pt x="824" y="3429"/>
                    </a:cubicBezTo>
                    <a:lnTo>
                      <a:pt x="725" y="2374"/>
                    </a:lnTo>
                    <a:cubicBezTo>
                      <a:pt x="725" y="2325"/>
                      <a:pt x="742" y="2292"/>
                      <a:pt x="758" y="2275"/>
                    </a:cubicBezTo>
                    <a:lnTo>
                      <a:pt x="1533" y="1764"/>
                    </a:lnTo>
                    <a:cubicBezTo>
                      <a:pt x="1549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02" y="17"/>
                      <a:pt x="1269" y="1"/>
                      <a:pt x="123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5" name="Google Shape;3683;p39">
                <a:extLst>
                  <a:ext uri="{FF2B5EF4-FFF2-40B4-BE49-F238E27FC236}">
                    <a16:creationId xmlns:a16="http://schemas.microsoft.com/office/drawing/2014/main" id="{1AFFB0DF-112D-A04D-8F46-85BC18054093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6" name="Google Shape;3684;p39">
                <a:extLst>
                  <a:ext uri="{FF2B5EF4-FFF2-40B4-BE49-F238E27FC236}">
                    <a16:creationId xmlns:a16="http://schemas.microsoft.com/office/drawing/2014/main" id="{C2526570-2BB4-623A-58A6-D1BB9D0893E1}"/>
                  </a:ext>
                </a:extLst>
              </p:cNvPr>
              <p:cNvSpPr/>
              <p:nvPr/>
            </p:nvSpPr>
            <p:spPr>
              <a:xfrm>
                <a:off x="541103" y="624557"/>
                <a:ext cx="56533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3668" extrusionOk="0">
                    <a:moveTo>
                      <a:pt x="1254" y="0"/>
                    </a:moveTo>
                    <a:cubicBezTo>
                      <a:pt x="1248" y="0"/>
                      <a:pt x="1242" y="2"/>
                      <a:pt x="1236" y="5"/>
                    </a:cubicBezTo>
                    <a:lnTo>
                      <a:pt x="742" y="186"/>
                    </a:lnTo>
                    <a:cubicBezTo>
                      <a:pt x="709" y="202"/>
                      <a:pt x="692" y="235"/>
                      <a:pt x="692" y="285"/>
                    </a:cubicBezTo>
                    <a:lnTo>
                      <a:pt x="841" y="1274"/>
                    </a:lnTo>
                    <a:cubicBezTo>
                      <a:pt x="857" y="1307"/>
                      <a:pt x="841" y="1339"/>
                      <a:pt x="824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64" y="3597"/>
                    </a:lnTo>
                    <a:cubicBezTo>
                      <a:pt x="277" y="3638"/>
                      <a:pt x="302" y="3668"/>
                      <a:pt x="329" y="3668"/>
                    </a:cubicBezTo>
                    <a:cubicBezTo>
                      <a:pt x="335" y="3668"/>
                      <a:pt x="340" y="3666"/>
                      <a:pt x="346" y="3663"/>
                    </a:cubicBezTo>
                    <a:lnTo>
                      <a:pt x="775" y="3515"/>
                    </a:lnTo>
                    <a:cubicBezTo>
                      <a:pt x="808" y="3499"/>
                      <a:pt x="841" y="3466"/>
                      <a:pt x="824" y="3416"/>
                    </a:cubicBezTo>
                    <a:lnTo>
                      <a:pt x="725" y="2361"/>
                    </a:lnTo>
                    <a:cubicBezTo>
                      <a:pt x="725" y="2328"/>
                      <a:pt x="742" y="2295"/>
                      <a:pt x="758" y="2279"/>
                    </a:cubicBezTo>
                    <a:lnTo>
                      <a:pt x="1533" y="1752"/>
                    </a:lnTo>
                    <a:cubicBezTo>
                      <a:pt x="1549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05" y="30"/>
                      <a:pt x="1280" y="0"/>
                      <a:pt x="1254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7" name="Google Shape;3685;p39">
                <a:extLst>
                  <a:ext uri="{FF2B5EF4-FFF2-40B4-BE49-F238E27FC236}">
                    <a16:creationId xmlns:a16="http://schemas.microsoft.com/office/drawing/2014/main" id="{19966749-197E-10FA-CDE6-88FFD8144ECE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8" name="Google Shape;3686;p39">
                <a:extLst>
                  <a:ext uri="{FF2B5EF4-FFF2-40B4-BE49-F238E27FC236}">
                    <a16:creationId xmlns:a16="http://schemas.microsoft.com/office/drawing/2014/main" id="{B59A9995-4E4C-A4B0-7E3F-2E28FB181A86}"/>
                  </a:ext>
                </a:extLst>
              </p:cNvPr>
              <p:cNvSpPr/>
              <p:nvPr/>
            </p:nvSpPr>
            <p:spPr>
              <a:xfrm>
                <a:off x="74041" y="245110"/>
                <a:ext cx="559911" cy="555146"/>
              </a:xfrm>
              <a:custGeom>
                <a:avLst/>
                <a:gdLst/>
                <a:ahLst/>
                <a:cxnLst/>
                <a:rect l="l" t="t" r="r" b="b"/>
                <a:pathLst>
                  <a:path w="15510" h="15378" extrusionOk="0">
                    <a:moveTo>
                      <a:pt x="15097" y="413"/>
                    </a:moveTo>
                    <a:lnTo>
                      <a:pt x="15097" y="14965"/>
                    </a:lnTo>
                    <a:lnTo>
                      <a:pt x="413" y="14965"/>
                    </a:lnTo>
                    <a:lnTo>
                      <a:pt x="413" y="413"/>
                    </a:lnTo>
                    <a:close/>
                    <a:moveTo>
                      <a:pt x="198" y="1"/>
                    </a:moveTo>
                    <a:cubicBezTo>
                      <a:pt x="83" y="1"/>
                      <a:pt x="1" y="83"/>
                      <a:pt x="1" y="198"/>
                    </a:cubicBezTo>
                    <a:lnTo>
                      <a:pt x="1" y="15163"/>
                    </a:lnTo>
                    <a:cubicBezTo>
                      <a:pt x="1" y="15279"/>
                      <a:pt x="83" y="15377"/>
                      <a:pt x="198" y="15377"/>
                    </a:cubicBezTo>
                    <a:lnTo>
                      <a:pt x="15311" y="15377"/>
                    </a:lnTo>
                    <a:cubicBezTo>
                      <a:pt x="15427" y="15377"/>
                      <a:pt x="15509" y="15279"/>
                      <a:pt x="15509" y="15163"/>
                    </a:cubicBezTo>
                    <a:lnTo>
                      <a:pt x="15509" y="198"/>
                    </a:lnTo>
                    <a:cubicBezTo>
                      <a:pt x="15509" y="83"/>
                      <a:pt x="15427" y="1"/>
                      <a:pt x="15311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8" name="Google Shape;3687;p39">
              <a:extLst>
                <a:ext uri="{FF2B5EF4-FFF2-40B4-BE49-F238E27FC236}">
                  <a16:creationId xmlns:a16="http://schemas.microsoft.com/office/drawing/2014/main" id="{DB0FB39C-BF13-3D80-816D-206F1FF52412}"/>
                </a:ext>
              </a:extLst>
            </p:cNvPr>
            <p:cNvGrpSpPr/>
            <p:nvPr/>
          </p:nvGrpSpPr>
          <p:grpSpPr>
            <a:xfrm>
              <a:off x="8394970" y="4066548"/>
              <a:ext cx="916126" cy="908385"/>
              <a:chOff x="74041" y="245110"/>
              <a:chExt cx="559911" cy="555146"/>
            </a:xfrm>
          </p:grpSpPr>
          <p:sp>
            <p:nvSpPr>
              <p:cNvPr id="4155" name="Google Shape;3688;p39">
                <a:extLst>
                  <a:ext uri="{FF2B5EF4-FFF2-40B4-BE49-F238E27FC236}">
                    <a16:creationId xmlns:a16="http://schemas.microsoft.com/office/drawing/2014/main" id="{B4A542F5-BAA9-C8A5-960A-51D28533239E}"/>
                  </a:ext>
                </a:extLst>
              </p:cNvPr>
              <p:cNvSpPr/>
              <p:nvPr/>
            </p:nvSpPr>
            <p:spPr>
              <a:xfrm>
                <a:off x="81189" y="252258"/>
                <a:ext cx="545615" cy="540273"/>
              </a:xfrm>
              <a:custGeom>
                <a:avLst/>
                <a:gdLst/>
                <a:ahLst/>
                <a:cxnLst/>
                <a:rect l="l" t="t" r="r" b="b"/>
                <a:pathLst>
                  <a:path w="15114" h="14966" extrusionOk="0">
                    <a:moveTo>
                      <a:pt x="0" y="0"/>
                    </a:moveTo>
                    <a:lnTo>
                      <a:pt x="0" y="14965"/>
                    </a:lnTo>
                    <a:lnTo>
                      <a:pt x="15113" y="14965"/>
                    </a:lnTo>
                    <a:lnTo>
                      <a:pt x="15113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6" name="Google Shape;3689;p39">
                <a:extLst>
                  <a:ext uri="{FF2B5EF4-FFF2-40B4-BE49-F238E27FC236}">
                    <a16:creationId xmlns:a16="http://schemas.microsoft.com/office/drawing/2014/main" id="{F520321D-A9AB-55C7-5C27-1259E7D0150A}"/>
                  </a:ext>
                </a:extLst>
              </p:cNvPr>
              <p:cNvSpPr/>
              <p:nvPr/>
            </p:nvSpPr>
            <p:spPr>
              <a:xfrm>
                <a:off x="362589" y="542357"/>
                <a:ext cx="105376" cy="71334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1976" extrusionOk="0">
                    <a:moveTo>
                      <a:pt x="1178" y="1"/>
                    </a:moveTo>
                    <a:cubicBezTo>
                      <a:pt x="1171" y="1"/>
                      <a:pt x="1163" y="3"/>
                      <a:pt x="1155" y="7"/>
                    </a:cubicBezTo>
                    <a:lnTo>
                      <a:pt x="50" y="584"/>
                    </a:lnTo>
                    <a:cubicBezTo>
                      <a:pt x="17" y="600"/>
                      <a:pt x="1" y="650"/>
                      <a:pt x="17" y="699"/>
                    </a:cubicBezTo>
                    <a:lnTo>
                      <a:pt x="182" y="1227"/>
                    </a:lnTo>
                    <a:cubicBezTo>
                      <a:pt x="195" y="1264"/>
                      <a:pt x="216" y="1282"/>
                      <a:pt x="240" y="1282"/>
                    </a:cubicBezTo>
                    <a:cubicBezTo>
                      <a:pt x="248" y="1282"/>
                      <a:pt x="256" y="1280"/>
                      <a:pt x="265" y="1276"/>
                    </a:cubicBezTo>
                    <a:lnTo>
                      <a:pt x="1039" y="996"/>
                    </a:lnTo>
                    <a:cubicBezTo>
                      <a:pt x="1048" y="992"/>
                      <a:pt x="1057" y="990"/>
                      <a:pt x="1065" y="990"/>
                    </a:cubicBezTo>
                    <a:cubicBezTo>
                      <a:pt x="1089" y="990"/>
                      <a:pt x="1110" y="1005"/>
                      <a:pt x="1122" y="1029"/>
                    </a:cubicBezTo>
                    <a:lnTo>
                      <a:pt x="1616" y="1952"/>
                    </a:lnTo>
                    <a:cubicBezTo>
                      <a:pt x="1628" y="1964"/>
                      <a:pt x="1648" y="1975"/>
                      <a:pt x="1670" y="1975"/>
                    </a:cubicBezTo>
                    <a:cubicBezTo>
                      <a:pt x="1679" y="1975"/>
                      <a:pt x="1689" y="1973"/>
                      <a:pt x="1698" y="1968"/>
                    </a:cubicBezTo>
                    <a:lnTo>
                      <a:pt x="2852" y="1408"/>
                    </a:lnTo>
                    <a:cubicBezTo>
                      <a:pt x="2902" y="1392"/>
                      <a:pt x="2918" y="1342"/>
                      <a:pt x="2902" y="1309"/>
                    </a:cubicBezTo>
                    <a:lnTo>
                      <a:pt x="2687" y="699"/>
                    </a:lnTo>
                    <a:cubicBezTo>
                      <a:pt x="2675" y="662"/>
                      <a:pt x="2653" y="644"/>
                      <a:pt x="2629" y="644"/>
                    </a:cubicBezTo>
                    <a:cubicBezTo>
                      <a:pt x="2621" y="644"/>
                      <a:pt x="2613" y="646"/>
                      <a:pt x="2605" y="650"/>
                    </a:cubicBezTo>
                    <a:lnTo>
                      <a:pt x="1880" y="996"/>
                    </a:lnTo>
                    <a:cubicBezTo>
                      <a:pt x="1863" y="996"/>
                      <a:pt x="1830" y="996"/>
                      <a:pt x="1814" y="963"/>
                    </a:cubicBezTo>
                    <a:lnTo>
                      <a:pt x="1237" y="40"/>
                    </a:lnTo>
                    <a:cubicBezTo>
                      <a:pt x="1213" y="16"/>
                      <a:pt x="1198" y="1"/>
                      <a:pt x="1178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7" name="Google Shape;3690;p39">
                <a:extLst>
                  <a:ext uri="{FF2B5EF4-FFF2-40B4-BE49-F238E27FC236}">
                    <a16:creationId xmlns:a16="http://schemas.microsoft.com/office/drawing/2014/main" id="{69D3C2E7-47BF-FCCB-191D-E93134A44B06}"/>
                  </a:ext>
                </a:extLst>
              </p:cNvPr>
              <p:cNvSpPr/>
              <p:nvPr/>
            </p:nvSpPr>
            <p:spPr>
              <a:xfrm>
                <a:off x="366776" y="709717"/>
                <a:ext cx="98806" cy="8346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2" extrusionOk="0">
                    <a:moveTo>
                      <a:pt x="2221" y="1"/>
                    </a:moveTo>
                    <a:cubicBezTo>
                      <a:pt x="2202" y="1"/>
                      <a:pt x="2186" y="15"/>
                      <a:pt x="2176" y="35"/>
                    </a:cubicBezTo>
                    <a:lnTo>
                      <a:pt x="1714" y="843"/>
                    </a:lnTo>
                    <a:cubicBezTo>
                      <a:pt x="1702" y="867"/>
                      <a:pt x="1681" y="882"/>
                      <a:pt x="1665" y="882"/>
                    </a:cubicBezTo>
                    <a:cubicBezTo>
                      <a:pt x="1658" y="882"/>
                      <a:pt x="1653" y="880"/>
                      <a:pt x="1648" y="876"/>
                    </a:cubicBezTo>
                    <a:lnTo>
                      <a:pt x="758" y="546"/>
                    </a:lnTo>
                    <a:cubicBezTo>
                      <a:pt x="754" y="542"/>
                      <a:pt x="748" y="540"/>
                      <a:pt x="742" y="540"/>
                    </a:cubicBezTo>
                    <a:cubicBezTo>
                      <a:pt x="725" y="540"/>
                      <a:pt x="704" y="555"/>
                      <a:pt x="692" y="579"/>
                    </a:cubicBezTo>
                    <a:lnTo>
                      <a:pt x="17" y="1865"/>
                    </a:lnTo>
                    <a:cubicBezTo>
                      <a:pt x="0" y="1898"/>
                      <a:pt x="0" y="1947"/>
                      <a:pt x="33" y="1980"/>
                    </a:cubicBezTo>
                    <a:lnTo>
                      <a:pt x="412" y="2293"/>
                    </a:lnTo>
                    <a:cubicBezTo>
                      <a:pt x="425" y="2306"/>
                      <a:pt x="437" y="2311"/>
                      <a:pt x="449" y="2311"/>
                    </a:cubicBezTo>
                    <a:cubicBezTo>
                      <a:pt x="468" y="2311"/>
                      <a:pt x="484" y="2297"/>
                      <a:pt x="495" y="2277"/>
                    </a:cubicBezTo>
                    <a:lnTo>
                      <a:pt x="1022" y="1469"/>
                    </a:lnTo>
                    <a:cubicBezTo>
                      <a:pt x="1034" y="1445"/>
                      <a:pt x="1055" y="1430"/>
                      <a:pt x="1072" y="1430"/>
                    </a:cubicBezTo>
                    <a:cubicBezTo>
                      <a:pt x="1078" y="1430"/>
                      <a:pt x="1084" y="1432"/>
                      <a:pt x="1088" y="1436"/>
                    </a:cubicBezTo>
                    <a:lnTo>
                      <a:pt x="1912" y="1832"/>
                    </a:lnTo>
                    <a:cubicBezTo>
                      <a:pt x="1916" y="1836"/>
                      <a:pt x="1922" y="1838"/>
                      <a:pt x="1928" y="1838"/>
                    </a:cubicBezTo>
                    <a:cubicBezTo>
                      <a:pt x="1945" y="1838"/>
                      <a:pt x="1966" y="1823"/>
                      <a:pt x="1978" y="1799"/>
                    </a:cubicBezTo>
                    <a:lnTo>
                      <a:pt x="2703" y="480"/>
                    </a:lnTo>
                    <a:cubicBezTo>
                      <a:pt x="2736" y="447"/>
                      <a:pt x="2720" y="381"/>
                      <a:pt x="2687" y="365"/>
                    </a:cubicBezTo>
                    <a:lnTo>
                      <a:pt x="2258" y="19"/>
                    </a:lnTo>
                    <a:cubicBezTo>
                      <a:pt x="2246" y="6"/>
                      <a:pt x="2233" y="1"/>
                      <a:pt x="222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8" name="Google Shape;3691;p39">
                <a:extLst>
                  <a:ext uri="{FF2B5EF4-FFF2-40B4-BE49-F238E27FC236}">
                    <a16:creationId xmlns:a16="http://schemas.microsoft.com/office/drawing/2014/main" id="{E88D4F8E-04FC-7C42-3B0B-0735CE5C4FF8}"/>
                  </a:ext>
                </a:extLst>
              </p:cNvPr>
              <p:cNvSpPr/>
              <p:nvPr/>
            </p:nvSpPr>
            <p:spPr>
              <a:xfrm>
                <a:off x="280497" y="624557"/>
                <a:ext cx="56569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8" extrusionOk="0">
                    <a:moveTo>
                      <a:pt x="1255" y="0"/>
                    </a:moveTo>
                    <a:cubicBezTo>
                      <a:pt x="1249" y="0"/>
                      <a:pt x="1242" y="2"/>
                      <a:pt x="1237" y="5"/>
                    </a:cubicBezTo>
                    <a:lnTo>
                      <a:pt x="759" y="186"/>
                    </a:lnTo>
                    <a:cubicBezTo>
                      <a:pt x="726" y="202"/>
                      <a:pt x="693" y="235"/>
                      <a:pt x="709" y="285"/>
                    </a:cubicBezTo>
                    <a:lnTo>
                      <a:pt x="857" y="1274"/>
                    </a:lnTo>
                    <a:cubicBezTo>
                      <a:pt x="857" y="1307"/>
                      <a:pt x="841" y="1339"/>
                      <a:pt x="825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81" y="3597"/>
                    </a:lnTo>
                    <a:cubicBezTo>
                      <a:pt x="281" y="3638"/>
                      <a:pt x="303" y="3668"/>
                      <a:pt x="338" y="3668"/>
                    </a:cubicBezTo>
                    <a:cubicBezTo>
                      <a:pt x="346" y="3668"/>
                      <a:pt x="354" y="3666"/>
                      <a:pt x="363" y="3663"/>
                    </a:cubicBezTo>
                    <a:lnTo>
                      <a:pt x="792" y="3515"/>
                    </a:lnTo>
                    <a:cubicBezTo>
                      <a:pt x="825" y="3499"/>
                      <a:pt x="841" y="3466"/>
                      <a:pt x="841" y="3416"/>
                    </a:cubicBezTo>
                    <a:lnTo>
                      <a:pt x="726" y="2361"/>
                    </a:lnTo>
                    <a:cubicBezTo>
                      <a:pt x="726" y="2328"/>
                      <a:pt x="742" y="2295"/>
                      <a:pt x="759" y="2279"/>
                    </a:cubicBezTo>
                    <a:lnTo>
                      <a:pt x="1533" y="1752"/>
                    </a:lnTo>
                    <a:cubicBezTo>
                      <a:pt x="1566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19" y="30"/>
                      <a:pt x="1285" y="0"/>
                      <a:pt x="1255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9" name="Google Shape;3692;p39">
                <a:extLst>
                  <a:ext uri="{FF2B5EF4-FFF2-40B4-BE49-F238E27FC236}">
                    <a16:creationId xmlns:a16="http://schemas.microsoft.com/office/drawing/2014/main" id="{C47D72BB-6E59-6CE4-D422-714FEB25D534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0" name="Google Shape;3693;p39">
                <a:extLst>
                  <a:ext uri="{FF2B5EF4-FFF2-40B4-BE49-F238E27FC236}">
                    <a16:creationId xmlns:a16="http://schemas.microsoft.com/office/drawing/2014/main" id="{B191BECE-FC68-A945-612F-0E2DD79AC954}"/>
                  </a:ext>
                </a:extLst>
              </p:cNvPr>
              <p:cNvSpPr/>
              <p:nvPr/>
            </p:nvSpPr>
            <p:spPr>
              <a:xfrm>
                <a:off x="146638" y="252258"/>
                <a:ext cx="60720" cy="27039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749" extrusionOk="0">
                    <a:moveTo>
                      <a:pt x="0" y="0"/>
                    </a:moveTo>
                    <a:lnTo>
                      <a:pt x="396" y="709"/>
                    </a:lnTo>
                    <a:cubicBezTo>
                      <a:pt x="408" y="733"/>
                      <a:pt x="420" y="749"/>
                      <a:pt x="438" y="749"/>
                    </a:cubicBezTo>
                    <a:cubicBezTo>
                      <a:pt x="445" y="749"/>
                      <a:pt x="453" y="746"/>
                      <a:pt x="462" y="742"/>
                    </a:cubicBezTo>
                    <a:lnTo>
                      <a:pt x="1632" y="182"/>
                    </a:lnTo>
                    <a:cubicBezTo>
                      <a:pt x="1665" y="165"/>
                      <a:pt x="1681" y="116"/>
                      <a:pt x="1665" y="66"/>
                    </a:cubicBezTo>
                    <a:lnTo>
                      <a:pt x="1648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1" name="Google Shape;3694;p39">
                <a:extLst>
                  <a:ext uri="{FF2B5EF4-FFF2-40B4-BE49-F238E27FC236}">
                    <a16:creationId xmlns:a16="http://schemas.microsoft.com/office/drawing/2014/main" id="{BEE02B02-ED0E-2661-AEB1-40A6FF610BC4}"/>
                  </a:ext>
                </a:extLst>
              </p:cNvPr>
              <p:cNvSpPr/>
              <p:nvPr/>
            </p:nvSpPr>
            <p:spPr>
              <a:xfrm>
                <a:off x="109131" y="252258"/>
                <a:ext cx="6606" cy="180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0" extrusionOk="0">
                    <a:moveTo>
                      <a:pt x="1" y="0"/>
                    </a:moveTo>
                    <a:cubicBezTo>
                      <a:pt x="17" y="33"/>
                      <a:pt x="34" y="50"/>
                      <a:pt x="67" y="50"/>
                    </a:cubicBez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2" name="Google Shape;3695;p39">
                <a:extLst>
                  <a:ext uri="{FF2B5EF4-FFF2-40B4-BE49-F238E27FC236}">
                    <a16:creationId xmlns:a16="http://schemas.microsoft.com/office/drawing/2014/main" id="{03A0AF4D-FE94-0F9C-C5EA-8534B8FEB31C}"/>
                  </a:ext>
                </a:extLst>
              </p:cNvPr>
              <p:cNvSpPr/>
              <p:nvPr/>
            </p:nvSpPr>
            <p:spPr>
              <a:xfrm>
                <a:off x="106170" y="375034"/>
                <a:ext cx="98806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3" extrusionOk="0">
                    <a:moveTo>
                      <a:pt x="2226" y="0"/>
                    </a:moveTo>
                    <a:cubicBezTo>
                      <a:pt x="2207" y="0"/>
                      <a:pt x="2186" y="8"/>
                      <a:pt x="2176" y="27"/>
                    </a:cubicBezTo>
                    <a:lnTo>
                      <a:pt x="1715" y="852"/>
                    </a:lnTo>
                    <a:cubicBezTo>
                      <a:pt x="1698" y="884"/>
                      <a:pt x="1682" y="884"/>
                      <a:pt x="1649" y="884"/>
                    </a:cubicBezTo>
                    <a:lnTo>
                      <a:pt x="775" y="538"/>
                    </a:lnTo>
                    <a:cubicBezTo>
                      <a:pt x="766" y="534"/>
                      <a:pt x="757" y="532"/>
                      <a:pt x="749" y="532"/>
                    </a:cubicBezTo>
                    <a:cubicBezTo>
                      <a:pt x="726" y="532"/>
                      <a:pt x="705" y="547"/>
                      <a:pt x="693" y="571"/>
                    </a:cubicBezTo>
                    <a:lnTo>
                      <a:pt x="33" y="1857"/>
                    </a:lnTo>
                    <a:cubicBezTo>
                      <a:pt x="0" y="1906"/>
                      <a:pt x="17" y="1956"/>
                      <a:pt x="50" y="1972"/>
                    </a:cubicBezTo>
                    <a:lnTo>
                      <a:pt x="413" y="2302"/>
                    </a:lnTo>
                    <a:cubicBezTo>
                      <a:pt x="426" y="2309"/>
                      <a:pt x="440" y="2313"/>
                      <a:pt x="452" y="2313"/>
                    </a:cubicBezTo>
                    <a:cubicBezTo>
                      <a:pt x="470" y="2313"/>
                      <a:pt x="485" y="2305"/>
                      <a:pt x="495" y="2285"/>
                    </a:cubicBezTo>
                    <a:lnTo>
                      <a:pt x="1022" y="1461"/>
                    </a:lnTo>
                    <a:cubicBezTo>
                      <a:pt x="1032" y="1442"/>
                      <a:pt x="1047" y="1434"/>
                      <a:pt x="1065" y="1434"/>
                    </a:cubicBezTo>
                    <a:cubicBezTo>
                      <a:pt x="1077" y="1434"/>
                      <a:pt x="1091" y="1438"/>
                      <a:pt x="1105" y="1445"/>
                    </a:cubicBezTo>
                    <a:lnTo>
                      <a:pt x="1912" y="1824"/>
                    </a:lnTo>
                    <a:cubicBezTo>
                      <a:pt x="1919" y="1831"/>
                      <a:pt x="1929" y="1835"/>
                      <a:pt x="1939" y="1835"/>
                    </a:cubicBezTo>
                    <a:cubicBezTo>
                      <a:pt x="1953" y="1835"/>
                      <a:pt x="1969" y="1827"/>
                      <a:pt x="1978" y="1807"/>
                    </a:cubicBezTo>
                    <a:lnTo>
                      <a:pt x="2703" y="489"/>
                    </a:lnTo>
                    <a:cubicBezTo>
                      <a:pt x="2736" y="439"/>
                      <a:pt x="2720" y="390"/>
                      <a:pt x="2687" y="357"/>
                    </a:cubicBezTo>
                    <a:lnTo>
                      <a:pt x="2258" y="11"/>
                    </a:lnTo>
                    <a:cubicBezTo>
                      <a:pt x="2252" y="4"/>
                      <a:pt x="2239" y="0"/>
                      <a:pt x="2226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3" name="Google Shape;3696;p39">
                <a:extLst>
                  <a:ext uri="{FF2B5EF4-FFF2-40B4-BE49-F238E27FC236}">
                    <a16:creationId xmlns:a16="http://schemas.microsoft.com/office/drawing/2014/main" id="{87E75A0D-5D99-CF1D-3415-50D794FACA4C}"/>
                  </a:ext>
                </a:extLst>
              </p:cNvPr>
              <p:cNvSpPr/>
              <p:nvPr/>
            </p:nvSpPr>
            <p:spPr>
              <a:xfrm>
                <a:off x="294793" y="252258"/>
                <a:ext cx="13104" cy="436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" extrusionOk="0">
                    <a:moveTo>
                      <a:pt x="0" y="0"/>
                    </a:moveTo>
                    <a:lnTo>
                      <a:pt x="264" y="116"/>
                    </a:lnTo>
                    <a:cubicBezTo>
                      <a:pt x="270" y="119"/>
                      <a:pt x="276" y="120"/>
                      <a:pt x="282" y="120"/>
                    </a:cubicBezTo>
                    <a:cubicBezTo>
                      <a:pt x="308" y="120"/>
                      <a:pt x="333" y="93"/>
                      <a:pt x="346" y="66"/>
                    </a:cubicBezTo>
                    <a:lnTo>
                      <a:pt x="363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4" name="Google Shape;3697;p39">
                <a:extLst>
                  <a:ext uri="{FF2B5EF4-FFF2-40B4-BE49-F238E27FC236}">
                    <a16:creationId xmlns:a16="http://schemas.microsoft.com/office/drawing/2014/main" id="{001544E4-AD69-2CFA-A436-C25D95964E3F}"/>
                  </a:ext>
                </a:extLst>
              </p:cNvPr>
              <p:cNvSpPr/>
              <p:nvPr/>
            </p:nvSpPr>
            <p:spPr>
              <a:xfrm>
                <a:off x="407208" y="252258"/>
                <a:ext cx="60756" cy="2703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749" extrusionOk="0">
                    <a:moveTo>
                      <a:pt x="1" y="0"/>
                    </a:moveTo>
                    <a:lnTo>
                      <a:pt x="380" y="709"/>
                    </a:lnTo>
                    <a:cubicBezTo>
                      <a:pt x="392" y="733"/>
                      <a:pt x="413" y="749"/>
                      <a:pt x="436" y="749"/>
                    </a:cubicBezTo>
                    <a:cubicBezTo>
                      <a:pt x="445" y="749"/>
                      <a:pt x="454" y="746"/>
                      <a:pt x="462" y="742"/>
                    </a:cubicBezTo>
                    <a:lnTo>
                      <a:pt x="1616" y="182"/>
                    </a:lnTo>
                    <a:cubicBezTo>
                      <a:pt x="1666" y="165"/>
                      <a:pt x="1682" y="116"/>
                      <a:pt x="1666" y="66"/>
                    </a:cubicBez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5" name="Google Shape;3698;p39">
                <a:extLst>
                  <a:ext uri="{FF2B5EF4-FFF2-40B4-BE49-F238E27FC236}">
                    <a16:creationId xmlns:a16="http://schemas.microsoft.com/office/drawing/2014/main" id="{33892C64-D7F9-9C1B-A0F2-4E2BDB1BA72A}"/>
                  </a:ext>
                </a:extLst>
              </p:cNvPr>
              <p:cNvSpPr/>
              <p:nvPr/>
            </p:nvSpPr>
            <p:spPr>
              <a:xfrm>
                <a:off x="369159" y="252258"/>
                <a:ext cx="7148" cy="180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50" extrusionOk="0">
                    <a:moveTo>
                      <a:pt x="0" y="0"/>
                    </a:moveTo>
                    <a:cubicBezTo>
                      <a:pt x="17" y="33"/>
                      <a:pt x="50" y="50"/>
                      <a:pt x="83" y="5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6" name="Google Shape;3699;p39">
                <a:extLst>
                  <a:ext uri="{FF2B5EF4-FFF2-40B4-BE49-F238E27FC236}">
                    <a16:creationId xmlns:a16="http://schemas.microsoft.com/office/drawing/2014/main" id="{C4D829F2-CE33-C557-C830-531E232792AC}"/>
                  </a:ext>
                </a:extLst>
              </p:cNvPr>
              <p:cNvSpPr/>
              <p:nvPr/>
            </p:nvSpPr>
            <p:spPr>
              <a:xfrm>
                <a:off x="366776" y="375034"/>
                <a:ext cx="98192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313" extrusionOk="0">
                    <a:moveTo>
                      <a:pt x="2218" y="0"/>
                    </a:moveTo>
                    <a:cubicBezTo>
                      <a:pt x="2201" y="0"/>
                      <a:pt x="2185" y="8"/>
                      <a:pt x="2176" y="27"/>
                    </a:cubicBezTo>
                    <a:lnTo>
                      <a:pt x="1714" y="852"/>
                    </a:lnTo>
                    <a:cubicBezTo>
                      <a:pt x="1698" y="884"/>
                      <a:pt x="1665" y="884"/>
                      <a:pt x="1648" y="884"/>
                    </a:cubicBezTo>
                    <a:lnTo>
                      <a:pt x="758" y="538"/>
                    </a:lnTo>
                    <a:cubicBezTo>
                      <a:pt x="754" y="534"/>
                      <a:pt x="748" y="532"/>
                      <a:pt x="742" y="532"/>
                    </a:cubicBezTo>
                    <a:cubicBezTo>
                      <a:pt x="725" y="532"/>
                      <a:pt x="704" y="547"/>
                      <a:pt x="692" y="571"/>
                    </a:cubicBezTo>
                    <a:lnTo>
                      <a:pt x="17" y="1857"/>
                    </a:lnTo>
                    <a:cubicBezTo>
                      <a:pt x="0" y="1906"/>
                      <a:pt x="0" y="1956"/>
                      <a:pt x="33" y="1972"/>
                    </a:cubicBezTo>
                    <a:lnTo>
                      <a:pt x="412" y="2302"/>
                    </a:lnTo>
                    <a:cubicBezTo>
                      <a:pt x="426" y="2309"/>
                      <a:pt x="440" y="2313"/>
                      <a:pt x="452" y="2313"/>
                    </a:cubicBezTo>
                    <a:cubicBezTo>
                      <a:pt x="470" y="2313"/>
                      <a:pt x="485" y="2305"/>
                      <a:pt x="495" y="2285"/>
                    </a:cubicBezTo>
                    <a:lnTo>
                      <a:pt x="1022" y="1461"/>
                    </a:lnTo>
                    <a:cubicBezTo>
                      <a:pt x="1032" y="1442"/>
                      <a:pt x="1047" y="1434"/>
                      <a:pt x="1061" y="1434"/>
                    </a:cubicBezTo>
                    <a:cubicBezTo>
                      <a:pt x="1071" y="1434"/>
                      <a:pt x="1081" y="1438"/>
                      <a:pt x="1088" y="1445"/>
                    </a:cubicBezTo>
                    <a:lnTo>
                      <a:pt x="1912" y="1824"/>
                    </a:lnTo>
                    <a:cubicBezTo>
                      <a:pt x="1919" y="1831"/>
                      <a:pt x="1929" y="1835"/>
                      <a:pt x="1939" y="1835"/>
                    </a:cubicBezTo>
                    <a:cubicBezTo>
                      <a:pt x="1953" y="1835"/>
                      <a:pt x="1968" y="1827"/>
                      <a:pt x="1978" y="1807"/>
                    </a:cubicBezTo>
                    <a:lnTo>
                      <a:pt x="2703" y="489"/>
                    </a:lnTo>
                    <a:cubicBezTo>
                      <a:pt x="2720" y="439"/>
                      <a:pt x="2720" y="390"/>
                      <a:pt x="2687" y="357"/>
                    </a:cubicBezTo>
                    <a:lnTo>
                      <a:pt x="2258" y="11"/>
                    </a:lnTo>
                    <a:cubicBezTo>
                      <a:pt x="2244" y="4"/>
                      <a:pt x="2231" y="0"/>
                      <a:pt x="2218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7" name="Google Shape;3700;p39">
                <a:extLst>
                  <a:ext uri="{FF2B5EF4-FFF2-40B4-BE49-F238E27FC236}">
                    <a16:creationId xmlns:a16="http://schemas.microsoft.com/office/drawing/2014/main" id="{D870D272-34B0-C124-9C84-E54F2D8E63C6}"/>
                  </a:ext>
                </a:extLst>
              </p:cNvPr>
              <p:cNvSpPr/>
              <p:nvPr/>
            </p:nvSpPr>
            <p:spPr>
              <a:xfrm>
                <a:off x="280497" y="289730"/>
                <a:ext cx="56569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4" extrusionOk="0">
                    <a:moveTo>
                      <a:pt x="1237" y="1"/>
                    </a:moveTo>
                    <a:lnTo>
                      <a:pt x="759" y="182"/>
                    </a:lnTo>
                    <a:cubicBezTo>
                      <a:pt x="726" y="198"/>
                      <a:pt x="693" y="248"/>
                      <a:pt x="709" y="281"/>
                    </a:cubicBezTo>
                    <a:lnTo>
                      <a:pt x="857" y="1286"/>
                    </a:lnTo>
                    <a:cubicBezTo>
                      <a:pt x="857" y="1319"/>
                      <a:pt x="841" y="1352"/>
                      <a:pt x="825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81" y="3610"/>
                    </a:lnTo>
                    <a:cubicBezTo>
                      <a:pt x="281" y="3637"/>
                      <a:pt x="303" y="3664"/>
                      <a:pt x="338" y="3664"/>
                    </a:cubicBezTo>
                    <a:cubicBezTo>
                      <a:pt x="345" y="3664"/>
                      <a:pt x="354" y="3663"/>
                      <a:pt x="363" y="3659"/>
                    </a:cubicBezTo>
                    <a:lnTo>
                      <a:pt x="792" y="3528"/>
                    </a:lnTo>
                    <a:cubicBezTo>
                      <a:pt x="825" y="3511"/>
                      <a:pt x="841" y="3462"/>
                      <a:pt x="841" y="3429"/>
                    </a:cubicBezTo>
                    <a:lnTo>
                      <a:pt x="726" y="2374"/>
                    </a:lnTo>
                    <a:cubicBezTo>
                      <a:pt x="726" y="2325"/>
                      <a:pt x="742" y="2292"/>
                      <a:pt x="759" y="2275"/>
                    </a:cubicBezTo>
                    <a:lnTo>
                      <a:pt x="1533" y="1764"/>
                    </a:lnTo>
                    <a:cubicBezTo>
                      <a:pt x="1566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19" y="17"/>
                      <a:pt x="1270" y="1"/>
                      <a:pt x="1237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8" name="Google Shape;3701;p39">
                <a:extLst>
                  <a:ext uri="{FF2B5EF4-FFF2-40B4-BE49-F238E27FC236}">
                    <a16:creationId xmlns:a16="http://schemas.microsoft.com/office/drawing/2014/main" id="{EB085FE5-7B00-9521-62C3-509E74507BF7}"/>
                  </a:ext>
                </a:extLst>
              </p:cNvPr>
              <p:cNvSpPr/>
              <p:nvPr/>
            </p:nvSpPr>
            <p:spPr>
              <a:xfrm>
                <a:off x="555363" y="252258"/>
                <a:ext cx="12527" cy="436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21" extrusionOk="0">
                    <a:moveTo>
                      <a:pt x="1" y="0"/>
                    </a:moveTo>
                    <a:lnTo>
                      <a:pt x="264" y="116"/>
                    </a:lnTo>
                    <a:cubicBezTo>
                      <a:pt x="270" y="119"/>
                      <a:pt x="277" y="120"/>
                      <a:pt x="282" y="120"/>
                    </a:cubicBezTo>
                    <a:cubicBezTo>
                      <a:pt x="309" y="120"/>
                      <a:pt x="333" y="93"/>
                      <a:pt x="347" y="66"/>
                    </a:cubicBez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69" name="Google Shape;3702;p39">
                <a:extLst>
                  <a:ext uri="{FF2B5EF4-FFF2-40B4-BE49-F238E27FC236}">
                    <a16:creationId xmlns:a16="http://schemas.microsoft.com/office/drawing/2014/main" id="{C477C747-BC41-0851-DCD2-6D4B546D2A7D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0" name="Google Shape;3703;p39">
                <a:extLst>
                  <a:ext uri="{FF2B5EF4-FFF2-40B4-BE49-F238E27FC236}">
                    <a16:creationId xmlns:a16="http://schemas.microsoft.com/office/drawing/2014/main" id="{3972C757-2D43-BFCF-B157-43650E7E7DC1}"/>
                  </a:ext>
                </a:extLst>
              </p:cNvPr>
              <p:cNvSpPr/>
              <p:nvPr/>
            </p:nvSpPr>
            <p:spPr>
              <a:xfrm>
                <a:off x="280497" y="289730"/>
                <a:ext cx="56569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4" extrusionOk="0">
                    <a:moveTo>
                      <a:pt x="1237" y="1"/>
                    </a:moveTo>
                    <a:lnTo>
                      <a:pt x="759" y="182"/>
                    </a:lnTo>
                    <a:cubicBezTo>
                      <a:pt x="726" y="198"/>
                      <a:pt x="693" y="248"/>
                      <a:pt x="709" y="281"/>
                    </a:cubicBezTo>
                    <a:lnTo>
                      <a:pt x="857" y="1286"/>
                    </a:lnTo>
                    <a:cubicBezTo>
                      <a:pt x="857" y="1319"/>
                      <a:pt x="841" y="1352"/>
                      <a:pt x="825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81" y="3610"/>
                    </a:lnTo>
                    <a:cubicBezTo>
                      <a:pt x="281" y="3637"/>
                      <a:pt x="303" y="3664"/>
                      <a:pt x="338" y="3664"/>
                    </a:cubicBezTo>
                    <a:cubicBezTo>
                      <a:pt x="345" y="3664"/>
                      <a:pt x="354" y="3663"/>
                      <a:pt x="363" y="3659"/>
                    </a:cubicBezTo>
                    <a:lnTo>
                      <a:pt x="792" y="3528"/>
                    </a:lnTo>
                    <a:cubicBezTo>
                      <a:pt x="825" y="3511"/>
                      <a:pt x="841" y="3462"/>
                      <a:pt x="841" y="3429"/>
                    </a:cubicBezTo>
                    <a:lnTo>
                      <a:pt x="726" y="2374"/>
                    </a:lnTo>
                    <a:cubicBezTo>
                      <a:pt x="726" y="2325"/>
                      <a:pt x="742" y="2292"/>
                      <a:pt x="759" y="2275"/>
                    </a:cubicBezTo>
                    <a:lnTo>
                      <a:pt x="1533" y="1764"/>
                    </a:lnTo>
                    <a:cubicBezTo>
                      <a:pt x="1566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19" y="17"/>
                      <a:pt x="1270" y="1"/>
                      <a:pt x="1237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1" name="Google Shape;3704;p39">
                <a:extLst>
                  <a:ext uri="{FF2B5EF4-FFF2-40B4-BE49-F238E27FC236}">
                    <a16:creationId xmlns:a16="http://schemas.microsoft.com/office/drawing/2014/main" id="{61F6591A-A36E-F3CD-0476-8F637D165926}"/>
                  </a:ext>
                </a:extLst>
              </p:cNvPr>
              <p:cNvSpPr/>
              <p:nvPr/>
            </p:nvSpPr>
            <p:spPr>
              <a:xfrm>
                <a:off x="102019" y="542357"/>
                <a:ext cx="105340" cy="71334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1976" extrusionOk="0">
                    <a:moveTo>
                      <a:pt x="1180" y="1"/>
                    </a:moveTo>
                    <a:cubicBezTo>
                      <a:pt x="1171" y="1"/>
                      <a:pt x="1163" y="3"/>
                      <a:pt x="1154" y="7"/>
                    </a:cubicBezTo>
                    <a:lnTo>
                      <a:pt x="50" y="584"/>
                    </a:lnTo>
                    <a:cubicBezTo>
                      <a:pt x="17" y="600"/>
                      <a:pt x="0" y="650"/>
                      <a:pt x="17" y="699"/>
                    </a:cubicBezTo>
                    <a:lnTo>
                      <a:pt x="198" y="1227"/>
                    </a:lnTo>
                    <a:cubicBezTo>
                      <a:pt x="198" y="1264"/>
                      <a:pt x="216" y="1282"/>
                      <a:pt x="240" y="1282"/>
                    </a:cubicBezTo>
                    <a:cubicBezTo>
                      <a:pt x="247" y="1282"/>
                      <a:pt x="256" y="1280"/>
                      <a:pt x="264" y="1276"/>
                    </a:cubicBezTo>
                    <a:lnTo>
                      <a:pt x="1055" y="996"/>
                    </a:lnTo>
                    <a:cubicBezTo>
                      <a:pt x="1059" y="992"/>
                      <a:pt x="1065" y="990"/>
                      <a:pt x="1071" y="990"/>
                    </a:cubicBezTo>
                    <a:cubicBezTo>
                      <a:pt x="1088" y="990"/>
                      <a:pt x="1109" y="1005"/>
                      <a:pt x="1121" y="1029"/>
                    </a:cubicBezTo>
                    <a:lnTo>
                      <a:pt x="1632" y="1952"/>
                    </a:lnTo>
                    <a:cubicBezTo>
                      <a:pt x="1643" y="1964"/>
                      <a:pt x="1655" y="1975"/>
                      <a:pt x="1673" y="1975"/>
                    </a:cubicBezTo>
                    <a:cubicBezTo>
                      <a:pt x="1680" y="1975"/>
                      <a:pt x="1688" y="1973"/>
                      <a:pt x="1698" y="1968"/>
                    </a:cubicBezTo>
                    <a:lnTo>
                      <a:pt x="2868" y="1408"/>
                    </a:lnTo>
                    <a:cubicBezTo>
                      <a:pt x="2901" y="1392"/>
                      <a:pt x="2917" y="1342"/>
                      <a:pt x="2901" y="1309"/>
                    </a:cubicBezTo>
                    <a:lnTo>
                      <a:pt x="2687" y="699"/>
                    </a:lnTo>
                    <a:cubicBezTo>
                      <a:pt x="2687" y="662"/>
                      <a:pt x="2659" y="644"/>
                      <a:pt x="2638" y="644"/>
                    </a:cubicBezTo>
                    <a:cubicBezTo>
                      <a:pt x="2631" y="644"/>
                      <a:pt x="2625" y="646"/>
                      <a:pt x="2621" y="650"/>
                    </a:cubicBezTo>
                    <a:lnTo>
                      <a:pt x="1879" y="996"/>
                    </a:lnTo>
                    <a:cubicBezTo>
                      <a:pt x="1862" y="996"/>
                      <a:pt x="1830" y="996"/>
                      <a:pt x="1813" y="963"/>
                    </a:cubicBezTo>
                    <a:lnTo>
                      <a:pt x="1236" y="40"/>
                    </a:lnTo>
                    <a:cubicBezTo>
                      <a:pt x="1224" y="16"/>
                      <a:pt x="1203" y="1"/>
                      <a:pt x="1180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2" name="Google Shape;3705;p39">
                <a:extLst>
                  <a:ext uri="{FF2B5EF4-FFF2-40B4-BE49-F238E27FC236}">
                    <a16:creationId xmlns:a16="http://schemas.microsoft.com/office/drawing/2014/main" id="{2A75D56F-86F0-B39E-CAC7-4660BCD694C3}"/>
                  </a:ext>
                </a:extLst>
              </p:cNvPr>
              <p:cNvSpPr/>
              <p:nvPr/>
            </p:nvSpPr>
            <p:spPr>
              <a:xfrm>
                <a:off x="106170" y="709717"/>
                <a:ext cx="98806" cy="8346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2" extrusionOk="0">
                    <a:moveTo>
                      <a:pt x="2229" y="1"/>
                    </a:moveTo>
                    <a:cubicBezTo>
                      <a:pt x="2209" y="1"/>
                      <a:pt x="2186" y="15"/>
                      <a:pt x="2176" y="35"/>
                    </a:cubicBezTo>
                    <a:lnTo>
                      <a:pt x="1715" y="843"/>
                    </a:lnTo>
                    <a:cubicBezTo>
                      <a:pt x="1702" y="867"/>
                      <a:pt x="1690" y="882"/>
                      <a:pt x="1672" y="882"/>
                    </a:cubicBezTo>
                    <a:cubicBezTo>
                      <a:pt x="1665" y="882"/>
                      <a:pt x="1657" y="880"/>
                      <a:pt x="1649" y="876"/>
                    </a:cubicBezTo>
                    <a:lnTo>
                      <a:pt x="775" y="546"/>
                    </a:lnTo>
                    <a:cubicBezTo>
                      <a:pt x="766" y="542"/>
                      <a:pt x="757" y="540"/>
                      <a:pt x="749" y="540"/>
                    </a:cubicBezTo>
                    <a:cubicBezTo>
                      <a:pt x="726" y="540"/>
                      <a:pt x="705" y="555"/>
                      <a:pt x="693" y="579"/>
                    </a:cubicBezTo>
                    <a:lnTo>
                      <a:pt x="17" y="1865"/>
                    </a:lnTo>
                    <a:cubicBezTo>
                      <a:pt x="0" y="1898"/>
                      <a:pt x="17" y="1947"/>
                      <a:pt x="50" y="1980"/>
                    </a:cubicBezTo>
                    <a:lnTo>
                      <a:pt x="413" y="2293"/>
                    </a:lnTo>
                    <a:cubicBezTo>
                      <a:pt x="425" y="2306"/>
                      <a:pt x="438" y="2311"/>
                      <a:pt x="449" y="2311"/>
                    </a:cubicBezTo>
                    <a:cubicBezTo>
                      <a:pt x="468" y="2311"/>
                      <a:pt x="485" y="2297"/>
                      <a:pt x="495" y="2277"/>
                    </a:cubicBezTo>
                    <a:lnTo>
                      <a:pt x="1022" y="1469"/>
                    </a:lnTo>
                    <a:cubicBezTo>
                      <a:pt x="1034" y="1445"/>
                      <a:pt x="1055" y="1430"/>
                      <a:pt x="1079" y="1430"/>
                    </a:cubicBezTo>
                    <a:cubicBezTo>
                      <a:pt x="1087" y="1430"/>
                      <a:pt x="1096" y="1432"/>
                      <a:pt x="1105" y="1436"/>
                    </a:cubicBezTo>
                    <a:lnTo>
                      <a:pt x="1912" y="1832"/>
                    </a:lnTo>
                    <a:cubicBezTo>
                      <a:pt x="1917" y="1836"/>
                      <a:pt x="1922" y="1838"/>
                      <a:pt x="1928" y="1838"/>
                    </a:cubicBezTo>
                    <a:cubicBezTo>
                      <a:pt x="1945" y="1838"/>
                      <a:pt x="1966" y="1823"/>
                      <a:pt x="1978" y="1799"/>
                    </a:cubicBezTo>
                    <a:lnTo>
                      <a:pt x="2703" y="480"/>
                    </a:lnTo>
                    <a:cubicBezTo>
                      <a:pt x="2736" y="447"/>
                      <a:pt x="2720" y="381"/>
                      <a:pt x="2687" y="365"/>
                    </a:cubicBezTo>
                    <a:lnTo>
                      <a:pt x="2258" y="19"/>
                    </a:lnTo>
                    <a:cubicBezTo>
                      <a:pt x="2252" y="6"/>
                      <a:pt x="2241" y="1"/>
                      <a:pt x="2229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3" name="Google Shape;3706;p39">
                <a:extLst>
                  <a:ext uri="{FF2B5EF4-FFF2-40B4-BE49-F238E27FC236}">
                    <a16:creationId xmlns:a16="http://schemas.microsoft.com/office/drawing/2014/main" id="{3414C644-DF1E-03F0-9533-226843827E86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4" name="Google Shape;3707;p39">
                <a:extLst>
                  <a:ext uri="{FF2B5EF4-FFF2-40B4-BE49-F238E27FC236}">
                    <a16:creationId xmlns:a16="http://schemas.microsoft.com/office/drawing/2014/main" id="{FA2AF8BC-47E6-70A4-0FAB-7CD0D5E22DA3}"/>
                  </a:ext>
                </a:extLst>
              </p:cNvPr>
              <p:cNvSpPr/>
              <p:nvPr/>
            </p:nvSpPr>
            <p:spPr>
              <a:xfrm>
                <a:off x="280497" y="624557"/>
                <a:ext cx="56569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8" extrusionOk="0">
                    <a:moveTo>
                      <a:pt x="1255" y="0"/>
                    </a:moveTo>
                    <a:cubicBezTo>
                      <a:pt x="1249" y="0"/>
                      <a:pt x="1242" y="2"/>
                      <a:pt x="1237" y="5"/>
                    </a:cubicBezTo>
                    <a:lnTo>
                      <a:pt x="759" y="186"/>
                    </a:lnTo>
                    <a:cubicBezTo>
                      <a:pt x="726" y="202"/>
                      <a:pt x="693" y="235"/>
                      <a:pt x="709" y="285"/>
                    </a:cubicBezTo>
                    <a:lnTo>
                      <a:pt x="857" y="1274"/>
                    </a:lnTo>
                    <a:cubicBezTo>
                      <a:pt x="857" y="1307"/>
                      <a:pt x="841" y="1339"/>
                      <a:pt x="825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81" y="3597"/>
                    </a:lnTo>
                    <a:cubicBezTo>
                      <a:pt x="281" y="3638"/>
                      <a:pt x="303" y="3668"/>
                      <a:pt x="338" y="3668"/>
                    </a:cubicBezTo>
                    <a:cubicBezTo>
                      <a:pt x="346" y="3668"/>
                      <a:pt x="354" y="3666"/>
                      <a:pt x="363" y="3663"/>
                    </a:cubicBezTo>
                    <a:lnTo>
                      <a:pt x="792" y="3515"/>
                    </a:lnTo>
                    <a:cubicBezTo>
                      <a:pt x="825" y="3499"/>
                      <a:pt x="841" y="3466"/>
                      <a:pt x="841" y="3416"/>
                    </a:cubicBezTo>
                    <a:lnTo>
                      <a:pt x="726" y="2361"/>
                    </a:lnTo>
                    <a:cubicBezTo>
                      <a:pt x="726" y="2328"/>
                      <a:pt x="742" y="2295"/>
                      <a:pt x="759" y="2279"/>
                    </a:cubicBezTo>
                    <a:lnTo>
                      <a:pt x="1533" y="1752"/>
                    </a:lnTo>
                    <a:cubicBezTo>
                      <a:pt x="1566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19" y="30"/>
                      <a:pt x="1285" y="0"/>
                      <a:pt x="1255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5" name="Google Shape;3708;p39">
                <a:extLst>
                  <a:ext uri="{FF2B5EF4-FFF2-40B4-BE49-F238E27FC236}">
                    <a16:creationId xmlns:a16="http://schemas.microsoft.com/office/drawing/2014/main" id="{96AC8119-E7C6-8B1E-B84A-E932D0E6BE3C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6" name="Google Shape;3709;p39">
                <a:extLst>
                  <a:ext uri="{FF2B5EF4-FFF2-40B4-BE49-F238E27FC236}">
                    <a16:creationId xmlns:a16="http://schemas.microsoft.com/office/drawing/2014/main" id="{3BAE6382-7B98-3C97-6B43-DDB14238B274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7" name="Google Shape;3710;p39">
                <a:extLst>
                  <a:ext uri="{FF2B5EF4-FFF2-40B4-BE49-F238E27FC236}">
                    <a16:creationId xmlns:a16="http://schemas.microsoft.com/office/drawing/2014/main" id="{EE8C5C86-05F1-43CF-D2ED-2CA5693BE8F3}"/>
                  </a:ext>
                </a:extLst>
              </p:cNvPr>
              <p:cNvSpPr/>
              <p:nvPr/>
            </p:nvSpPr>
            <p:spPr>
              <a:xfrm>
                <a:off x="541103" y="289730"/>
                <a:ext cx="56533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3664" extrusionOk="0">
                    <a:moveTo>
                      <a:pt x="1236" y="1"/>
                    </a:moveTo>
                    <a:lnTo>
                      <a:pt x="742" y="182"/>
                    </a:lnTo>
                    <a:cubicBezTo>
                      <a:pt x="709" y="198"/>
                      <a:pt x="692" y="248"/>
                      <a:pt x="692" y="281"/>
                    </a:cubicBezTo>
                    <a:lnTo>
                      <a:pt x="841" y="1286"/>
                    </a:lnTo>
                    <a:cubicBezTo>
                      <a:pt x="857" y="1319"/>
                      <a:pt x="841" y="1352"/>
                      <a:pt x="824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64" y="3610"/>
                    </a:lnTo>
                    <a:cubicBezTo>
                      <a:pt x="277" y="3637"/>
                      <a:pt x="302" y="3664"/>
                      <a:pt x="328" y="3664"/>
                    </a:cubicBezTo>
                    <a:cubicBezTo>
                      <a:pt x="334" y="3664"/>
                      <a:pt x="340" y="3663"/>
                      <a:pt x="346" y="3659"/>
                    </a:cubicBezTo>
                    <a:lnTo>
                      <a:pt x="775" y="3528"/>
                    </a:lnTo>
                    <a:cubicBezTo>
                      <a:pt x="808" y="3511"/>
                      <a:pt x="841" y="3462"/>
                      <a:pt x="824" y="3429"/>
                    </a:cubicBezTo>
                    <a:lnTo>
                      <a:pt x="725" y="2374"/>
                    </a:lnTo>
                    <a:cubicBezTo>
                      <a:pt x="725" y="2325"/>
                      <a:pt x="742" y="2292"/>
                      <a:pt x="758" y="2275"/>
                    </a:cubicBezTo>
                    <a:lnTo>
                      <a:pt x="1533" y="1764"/>
                    </a:lnTo>
                    <a:cubicBezTo>
                      <a:pt x="1549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02" y="17"/>
                      <a:pt x="1269" y="1"/>
                      <a:pt x="123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8" name="Google Shape;3711;p39">
                <a:extLst>
                  <a:ext uri="{FF2B5EF4-FFF2-40B4-BE49-F238E27FC236}">
                    <a16:creationId xmlns:a16="http://schemas.microsoft.com/office/drawing/2014/main" id="{FEEB4E2C-644C-B948-5857-DE28B0F76154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79" name="Google Shape;3712;p39">
                <a:extLst>
                  <a:ext uri="{FF2B5EF4-FFF2-40B4-BE49-F238E27FC236}">
                    <a16:creationId xmlns:a16="http://schemas.microsoft.com/office/drawing/2014/main" id="{FD7BA12B-9193-5E34-D401-12EAAFF9D351}"/>
                  </a:ext>
                </a:extLst>
              </p:cNvPr>
              <p:cNvSpPr/>
              <p:nvPr/>
            </p:nvSpPr>
            <p:spPr>
              <a:xfrm>
                <a:off x="541103" y="624557"/>
                <a:ext cx="56533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3668" extrusionOk="0">
                    <a:moveTo>
                      <a:pt x="1254" y="0"/>
                    </a:moveTo>
                    <a:cubicBezTo>
                      <a:pt x="1248" y="0"/>
                      <a:pt x="1242" y="2"/>
                      <a:pt x="1236" y="5"/>
                    </a:cubicBezTo>
                    <a:lnTo>
                      <a:pt x="742" y="186"/>
                    </a:lnTo>
                    <a:cubicBezTo>
                      <a:pt x="709" y="202"/>
                      <a:pt x="692" y="235"/>
                      <a:pt x="692" y="285"/>
                    </a:cubicBezTo>
                    <a:lnTo>
                      <a:pt x="841" y="1274"/>
                    </a:lnTo>
                    <a:cubicBezTo>
                      <a:pt x="857" y="1307"/>
                      <a:pt x="841" y="1339"/>
                      <a:pt x="824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64" y="3597"/>
                    </a:lnTo>
                    <a:cubicBezTo>
                      <a:pt x="277" y="3638"/>
                      <a:pt x="302" y="3668"/>
                      <a:pt x="329" y="3668"/>
                    </a:cubicBezTo>
                    <a:cubicBezTo>
                      <a:pt x="335" y="3668"/>
                      <a:pt x="340" y="3666"/>
                      <a:pt x="346" y="3663"/>
                    </a:cubicBezTo>
                    <a:lnTo>
                      <a:pt x="775" y="3515"/>
                    </a:lnTo>
                    <a:cubicBezTo>
                      <a:pt x="808" y="3499"/>
                      <a:pt x="841" y="3466"/>
                      <a:pt x="824" y="3416"/>
                    </a:cubicBezTo>
                    <a:lnTo>
                      <a:pt x="725" y="2361"/>
                    </a:lnTo>
                    <a:cubicBezTo>
                      <a:pt x="725" y="2328"/>
                      <a:pt x="742" y="2295"/>
                      <a:pt x="758" y="2279"/>
                    </a:cubicBezTo>
                    <a:lnTo>
                      <a:pt x="1533" y="1752"/>
                    </a:lnTo>
                    <a:cubicBezTo>
                      <a:pt x="1549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05" y="30"/>
                      <a:pt x="1280" y="0"/>
                      <a:pt x="1254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0" name="Google Shape;3713;p39">
                <a:extLst>
                  <a:ext uri="{FF2B5EF4-FFF2-40B4-BE49-F238E27FC236}">
                    <a16:creationId xmlns:a16="http://schemas.microsoft.com/office/drawing/2014/main" id="{E696AEDD-126C-2D7F-5166-5D5C2A95BDF6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81" name="Google Shape;3714;p39">
                <a:extLst>
                  <a:ext uri="{FF2B5EF4-FFF2-40B4-BE49-F238E27FC236}">
                    <a16:creationId xmlns:a16="http://schemas.microsoft.com/office/drawing/2014/main" id="{C3E31469-B8B1-27F8-A1D0-22BF77051982}"/>
                  </a:ext>
                </a:extLst>
              </p:cNvPr>
              <p:cNvSpPr/>
              <p:nvPr/>
            </p:nvSpPr>
            <p:spPr>
              <a:xfrm>
                <a:off x="74041" y="245110"/>
                <a:ext cx="559911" cy="555146"/>
              </a:xfrm>
              <a:custGeom>
                <a:avLst/>
                <a:gdLst/>
                <a:ahLst/>
                <a:cxnLst/>
                <a:rect l="l" t="t" r="r" b="b"/>
                <a:pathLst>
                  <a:path w="15510" h="15378" extrusionOk="0">
                    <a:moveTo>
                      <a:pt x="15097" y="413"/>
                    </a:moveTo>
                    <a:lnTo>
                      <a:pt x="15097" y="14965"/>
                    </a:lnTo>
                    <a:lnTo>
                      <a:pt x="413" y="14965"/>
                    </a:lnTo>
                    <a:lnTo>
                      <a:pt x="413" y="413"/>
                    </a:lnTo>
                    <a:close/>
                    <a:moveTo>
                      <a:pt x="198" y="1"/>
                    </a:moveTo>
                    <a:cubicBezTo>
                      <a:pt x="83" y="1"/>
                      <a:pt x="1" y="83"/>
                      <a:pt x="1" y="198"/>
                    </a:cubicBezTo>
                    <a:lnTo>
                      <a:pt x="1" y="15163"/>
                    </a:lnTo>
                    <a:cubicBezTo>
                      <a:pt x="1" y="15279"/>
                      <a:pt x="83" y="15377"/>
                      <a:pt x="198" y="15377"/>
                    </a:cubicBezTo>
                    <a:lnTo>
                      <a:pt x="15311" y="15377"/>
                    </a:lnTo>
                    <a:cubicBezTo>
                      <a:pt x="15427" y="15377"/>
                      <a:pt x="15509" y="15279"/>
                      <a:pt x="15509" y="15163"/>
                    </a:cubicBezTo>
                    <a:lnTo>
                      <a:pt x="15509" y="198"/>
                    </a:lnTo>
                    <a:cubicBezTo>
                      <a:pt x="15509" y="83"/>
                      <a:pt x="15427" y="1"/>
                      <a:pt x="15311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9" name="Google Shape;3715;p39">
              <a:extLst>
                <a:ext uri="{FF2B5EF4-FFF2-40B4-BE49-F238E27FC236}">
                  <a16:creationId xmlns:a16="http://schemas.microsoft.com/office/drawing/2014/main" id="{B7A50CDE-E98D-6B3A-3693-AC61B7C32F49}"/>
                </a:ext>
              </a:extLst>
            </p:cNvPr>
            <p:cNvSpPr/>
            <p:nvPr/>
          </p:nvSpPr>
          <p:spPr>
            <a:xfrm>
              <a:off x="8435967" y="1866996"/>
              <a:ext cx="1016961" cy="1016961"/>
            </a:xfrm>
            <a:custGeom>
              <a:avLst/>
              <a:gdLst/>
              <a:ahLst/>
              <a:cxnLst/>
              <a:rect l="l" t="t" r="r" b="b"/>
              <a:pathLst>
                <a:path w="30606" h="30606" extrusionOk="0">
                  <a:moveTo>
                    <a:pt x="8966" y="1"/>
                  </a:moveTo>
                  <a:lnTo>
                    <a:pt x="8966" y="1"/>
                  </a:lnTo>
                  <a:lnTo>
                    <a:pt x="8966" y="1"/>
                  </a:lnTo>
                  <a:close/>
                  <a:moveTo>
                    <a:pt x="8966" y="1"/>
                  </a:moveTo>
                  <a:lnTo>
                    <a:pt x="9444" y="9444"/>
                  </a:lnTo>
                  <a:lnTo>
                    <a:pt x="0" y="8966"/>
                  </a:lnTo>
                  <a:lnTo>
                    <a:pt x="7021" y="15312"/>
                  </a:lnTo>
                  <a:lnTo>
                    <a:pt x="0" y="21640"/>
                  </a:lnTo>
                  <a:lnTo>
                    <a:pt x="0" y="21640"/>
                  </a:lnTo>
                  <a:lnTo>
                    <a:pt x="9444" y="21162"/>
                  </a:lnTo>
                  <a:lnTo>
                    <a:pt x="9444" y="21162"/>
                  </a:lnTo>
                  <a:lnTo>
                    <a:pt x="8966" y="30606"/>
                  </a:lnTo>
                  <a:lnTo>
                    <a:pt x="15311" y="23585"/>
                  </a:lnTo>
                  <a:lnTo>
                    <a:pt x="21640" y="30606"/>
                  </a:lnTo>
                  <a:lnTo>
                    <a:pt x="21162" y="21162"/>
                  </a:lnTo>
                  <a:lnTo>
                    <a:pt x="30606" y="21640"/>
                  </a:lnTo>
                  <a:lnTo>
                    <a:pt x="23585" y="15312"/>
                  </a:lnTo>
                  <a:lnTo>
                    <a:pt x="30606" y="8966"/>
                  </a:lnTo>
                  <a:lnTo>
                    <a:pt x="30606" y="8966"/>
                  </a:lnTo>
                  <a:lnTo>
                    <a:pt x="21162" y="9444"/>
                  </a:lnTo>
                  <a:lnTo>
                    <a:pt x="21640" y="1"/>
                  </a:lnTo>
                  <a:lnTo>
                    <a:pt x="15311" y="7022"/>
                  </a:lnTo>
                  <a:lnTo>
                    <a:pt x="8966" y="1"/>
                  </a:lnTo>
                  <a:close/>
                  <a:moveTo>
                    <a:pt x="21640" y="30606"/>
                  </a:moveTo>
                  <a:lnTo>
                    <a:pt x="21640" y="30606"/>
                  </a:lnTo>
                  <a:lnTo>
                    <a:pt x="21640" y="30606"/>
                  </a:lnTo>
                  <a:close/>
                </a:path>
              </a:pathLst>
            </a:custGeom>
            <a:solidFill>
              <a:srgbClr val="3536DE"/>
            </a:solidFill>
            <a:ln w="19050" cap="flat" cmpd="sng">
              <a:solidFill>
                <a:srgbClr val="0500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3716;p39">
              <a:extLst>
                <a:ext uri="{FF2B5EF4-FFF2-40B4-BE49-F238E27FC236}">
                  <a16:creationId xmlns:a16="http://schemas.microsoft.com/office/drawing/2014/main" id="{B714010D-D139-F5E4-32F4-5DA77A52B93A}"/>
                </a:ext>
              </a:extLst>
            </p:cNvPr>
            <p:cNvSpPr/>
            <p:nvPr/>
          </p:nvSpPr>
          <p:spPr>
            <a:xfrm>
              <a:off x="6950588" y="3595839"/>
              <a:ext cx="1288064" cy="1288031"/>
            </a:xfrm>
            <a:custGeom>
              <a:avLst/>
              <a:gdLst/>
              <a:ahLst/>
              <a:cxnLst/>
              <a:rect l="l" t="t" r="r" b="b"/>
              <a:pathLst>
                <a:path w="38765" h="38764" extrusionOk="0">
                  <a:moveTo>
                    <a:pt x="11356" y="0"/>
                  </a:moveTo>
                  <a:lnTo>
                    <a:pt x="11966" y="11965"/>
                  </a:lnTo>
                  <a:lnTo>
                    <a:pt x="1" y="11356"/>
                  </a:lnTo>
                  <a:lnTo>
                    <a:pt x="8884" y="19382"/>
                  </a:lnTo>
                  <a:lnTo>
                    <a:pt x="1" y="27408"/>
                  </a:lnTo>
                  <a:lnTo>
                    <a:pt x="11966" y="26798"/>
                  </a:lnTo>
                  <a:lnTo>
                    <a:pt x="11356" y="38763"/>
                  </a:lnTo>
                  <a:lnTo>
                    <a:pt x="19383" y="29880"/>
                  </a:lnTo>
                  <a:lnTo>
                    <a:pt x="27409" y="38763"/>
                  </a:lnTo>
                  <a:lnTo>
                    <a:pt x="26799" y="26798"/>
                  </a:lnTo>
                  <a:lnTo>
                    <a:pt x="38765" y="27408"/>
                  </a:lnTo>
                  <a:lnTo>
                    <a:pt x="29865" y="19382"/>
                  </a:lnTo>
                  <a:lnTo>
                    <a:pt x="38765" y="11356"/>
                  </a:lnTo>
                  <a:lnTo>
                    <a:pt x="38765" y="11356"/>
                  </a:lnTo>
                  <a:lnTo>
                    <a:pt x="26799" y="11965"/>
                  </a:lnTo>
                  <a:lnTo>
                    <a:pt x="27409" y="0"/>
                  </a:lnTo>
                  <a:lnTo>
                    <a:pt x="19383" y="8900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rgbClr val="EB5022"/>
            </a:solidFill>
            <a:ln w="19050" cap="flat" cmpd="sng">
              <a:solidFill>
                <a:srgbClr val="0500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1" name="Google Shape;3717;p39">
              <a:extLst>
                <a:ext uri="{FF2B5EF4-FFF2-40B4-BE49-F238E27FC236}">
                  <a16:creationId xmlns:a16="http://schemas.microsoft.com/office/drawing/2014/main" id="{CC46DC1D-4409-E4A0-A6AC-7FCCB5697FD8}"/>
                </a:ext>
              </a:extLst>
            </p:cNvPr>
            <p:cNvGrpSpPr/>
            <p:nvPr/>
          </p:nvGrpSpPr>
          <p:grpSpPr>
            <a:xfrm>
              <a:off x="8843400" y="1625502"/>
              <a:ext cx="344469" cy="190591"/>
              <a:chOff x="8843400" y="1625502"/>
              <a:chExt cx="344469" cy="190591"/>
            </a:xfrm>
          </p:grpSpPr>
          <p:sp>
            <p:nvSpPr>
              <p:cNvPr id="4152" name="Google Shape;3718;p39">
                <a:extLst>
                  <a:ext uri="{FF2B5EF4-FFF2-40B4-BE49-F238E27FC236}">
                    <a16:creationId xmlns:a16="http://schemas.microsoft.com/office/drawing/2014/main" id="{FD097A25-E144-B82B-D4DC-FF34151A6450}"/>
                  </a:ext>
                </a:extLst>
              </p:cNvPr>
              <p:cNvSpPr/>
              <p:nvPr/>
            </p:nvSpPr>
            <p:spPr>
              <a:xfrm>
                <a:off x="8843400" y="1726280"/>
                <a:ext cx="344469" cy="13723"/>
              </a:xfrm>
              <a:custGeom>
                <a:avLst/>
                <a:gdLst/>
                <a:ahLst/>
                <a:cxnLst/>
                <a:rect l="l" t="t" r="r" b="b"/>
                <a:pathLst>
                  <a:path w="10367" h="413" extrusionOk="0">
                    <a:moveTo>
                      <a:pt x="215" y="0"/>
                    </a:moveTo>
                    <a:cubicBezTo>
                      <a:pt x="99" y="0"/>
                      <a:pt x="0" y="82"/>
                      <a:pt x="0" y="198"/>
                    </a:cubicBezTo>
                    <a:cubicBezTo>
                      <a:pt x="0" y="313"/>
                      <a:pt x="99" y="412"/>
                      <a:pt x="215" y="412"/>
                    </a:cubicBezTo>
                    <a:lnTo>
                      <a:pt x="10169" y="412"/>
                    </a:lnTo>
                    <a:cubicBezTo>
                      <a:pt x="10284" y="412"/>
                      <a:pt x="10367" y="313"/>
                      <a:pt x="10367" y="198"/>
                    </a:cubicBezTo>
                    <a:cubicBezTo>
                      <a:pt x="10367" y="82"/>
                      <a:pt x="10284" y="0"/>
                      <a:pt x="10169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3" name="Google Shape;3719;p39">
                <a:extLst>
                  <a:ext uri="{FF2B5EF4-FFF2-40B4-BE49-F238E27FC236}">
                    <a16:creationId xmlns:a16="http://schemas.microsoft.com/office/drawing/2014/main" id="{130E1AFC-195D-FD6E-859E-BE7FD9DF5D5F}"/>
                  </a:ext>
                </a:extLst>
              </p:cNvPr>
              <p:cNvSpPr/>
              <p:nvPr/>
            </p:nvSpPr>
            <p:spPr>
              <a:xfrm>
                <a:off x="8843400" y="1625502"/>
                <a:ext cx="192786" cy="13723"/>
              </a:xfrm>
              <a:custGeom>
                <a:avLst/>
                <a:gdLst/>
                <a:ahLst/>
                <a:cxnLst/>
                <a:rect l="l" t="t" r="r" b="b"/>
                <a:pathLst>
                  <a:path w="5802" h="413" extrusionOk="0">
                    <a:moveTo>
                      <a:pt x="215" y="1"/>
                    </a:moveTo>
                    <a:cubicBezTo>
                      <a:pt x="99" y="1"/>
                      <a:pt x="0" y="99"/>
                      <a:pt x="0" y="215"/>
                    </a:cubicBezTo>
                    <a:cubicBezTo>
                      <a:pt x="0" y="330"/>
                      <a:pt x="99" y="413"/>
                      <a:pt x="215" y="413"/>
                    </a:cubicBezTo>
                    <a:lnTo>
                      <a:pt x="5587" y="413"/>
                    </a:lnTo>
                    <a:cubicBezTo>
                      <a:pt x="5703" y="413"/>
                      <a:pt x="5802" y="330"/>
                      <a:pt x="5802" y="215"/>
                    </a:cubicBezTo>
                    <a:cubicBezTo>
                      <a:pt x="5802" y="99"/>
                      <a:pt x="5703" y="1"/>
                      <a:pt x="5587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4" name="Google Shape;3720;p39">
                <a:extLst>
                  <a:ext uri="{FF2B5EF4-FFF2-40B4-BE49-F238E27FC236}">
                    <a16:creationId xmlns:a16="http://schemas.microsoft.com/office/drawing/2014/main" id="{EBA53103-A2D5-8978-4B6B-AF6CB3447185}"/>
                  </a:ext>
                </a:extLst>
              </p:cNvPr>
              <p:cNvSpPr/>
              <p:nvPr/>
            </p:nvSpPr>
            <p:spPr>
              <a:xfrm>
                <a:off x="8843400" y="1802370"/>
                <a:ext cx="204848" cy="13723"/>
              </a:xfrm>
              <a:custGeom>
                <a:avLst/>
                <a:gdLst/>
                <a:ahLst/>
                <a:cxnLst/>
                <a:rect l="l" t="t" r="r" b="b"/>
                <a:pathLst>
                  <a:path w="6165" h="413" extrusionOk="0">
                    <a:moveTo>
                      <a:pt x="215" y="1"/>
                    </a:moveTo>
                    <a:cubicBezTo>
                      <a:pt x="99" y="1"/>
                      <a:pt x="0" y="100"/>
                      <a:pt x="0" y="215"/>
                    </a:cubicBezTo>
                    <a:cubicBezTo>
                      <a:pt x="0" y="331"/>
                      <a:pt x="99" y="413"/>
                      <a:pt x="215" y="413"/>
                    </a:cubicBezTo>
                    <a:lnTo>
                      <a:pt x="5950" y="413"/>
                    </a:lnTo>
                    <a:cubicBezTo>
                      <a:pt x="6065" y="413"/>
                      <a:pt x="6164" y="331"/>
                      <a:pt x="6164" y="215"/>
                    </a:cubicBezTo>
                    <a:cubicBezTo>
                      <a:pt x="6164" y="100"/>
                      <a:pt x="6065" y="1"/>
                      <a:pt x="5950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2" name="Google Shape;3721;p39">
              <a:extLst>
                <a:ext uri="{FF2B5EF4-FFF2-40B4-BE49-F238E27FC236}">
                  <a16:creationId xmlns:a16="http://schemas.microsoft.com/office/drawing/2014/main" id="{D9908714-19E0-57EE-74C0-9F7F14C1F758}"/>
                </a:ext>
              </a:extLst>
            </p:cNvPr>
            <p:cNvGrpSpPr/>
            <p:nvPr/>
          </p:nvGrpSpPr>
          <p:grpSpPr>
            <a:xfrm>
              <a:off x="8744366" y="691835"/>
              <a:ext cx="398132" cy="224020"/>
              <a:chOff x="8553800" y="823700"/>
              <a:chExt cx="299550" cy="168550"/>
            </a:xfrm>
          </p:grpSpPr>
          <p:sp>
            <p:nvSpPr>
              <p:cNvPr id="4148" name="Google Shape;3722;p39">
                <a:extLst>
                  <a:ext uri="{FF2B5EF4-FFF2-40B4-BE49-F238E27FC236}">
                    <a16:creationId xmlns:a16="http://schemas.microsoft.com/office/drawing/2014/main" id="{E6C5F1EF-EACB-370D-33EA-A990EBA83ECA}"/>
                  </a:ext>
                </a:extLst>
              </p:cNvPr>
              <p:cNvSpPr/>
              <p:nvPr/>
            </p:nvSpPr>
            <p:spPr>
              <a:xfrm>
                <a:off x="8553800" y="823700"/>
                <a:ext cx="299550" cy="168550"/>
              </a:xfrm>
              <a:custGeom>
                <a:avLst/>
                <a:gdLst/>
                <a:ahLst/>
                <a:cxnLst/>
                <a:rect l="l" t="t" r="r" b="b"/>
                <a:pathLst>
                  <a:path w="11982" h="6742" extrusionOk="0">
                    <a:moveTo>
                      <a:pt x="3362" y="0"/>
                    </a:moveTo>
                    <a:cubicBezTo>
                      <a:pt x="1516" y="0"/>
                      <a:pt x="0" y="1517"/>
                      <a:pt x="0" y="3379"/>
                    </a:cubicBezTo>
                    <a:cubicBezTo>
                      <a:pt x="0" y="5241"/>
                      <a:pt x="1516" y="6741"/>
                      <a:pt x="3362" y="6741"/>
                    </a:cubicBezTo>
                    <a:lnTo>
                      <a:pt x="8603" y="6741"/>
                    </a:lnTo>
                    <a:cubicBezTo>
                      <a:pt x="10466" y="6741"/>
                      <a:pt x="11982" y="5241"/>
                      <a:pt x="11982" y="3379"/>
                    </a:cubicBezTo>
                    <a:cubicBezTo>
                      <a:pt x="11982" y="1517"/>
                      <a:pt x="10466" y="0"/>
                      <a:pt x="8603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49" name="Google Shape;3723;p39">
                <a:extLst>
                  <a:ext uri="{FF2B5EF4-FFF2-40B4-BE49-F238E27FC236}">
                    <a16:creationId xmlns:a16="http://schemas.microsoft.com/office/drawing/2014/main" id="{8A3AB02E-8C32-FE72-E1B2-B7D841A50360}"/>
                  </a:ext>
                </a:extLst>
              </p:cNvPr>
              <p:cNvSpPr/>
              <p:nvPr/>
            </p:nvSpPr>
            <p:spPr>
              <a:xfrm>
                <a:off x="8750325" y="892100"/>
                <a:ext cx="317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70" extrusionOk="0">
                    <a:moveTo>
                      <a:pt x="643" y="412"/>
                    </a:moveTo>
                    <a:cubicBezTo>
                      <a:pt x="759" y="412"/>
                      <a:pt x="858" y="511"/>
                      <a:pt x="858" y="643"/>
                    </a:cubicBezTo>
                    <a:cubicBezTo>
                      <a:pt x="858" y="758"/>
                      <a:pt x="759" y="857"/>
                      <a:pt x="643" y="857"/>
                    </a:cubicBezTo>
                    <a:cubicBezTo>
                      <a:pt x="512" y="857"/>
                      <a:pt x="413" y="758"/>
                      <a:pt x="413" y="643"/>
                    </a:cubicBezTo>
                    <a:cubicBezTo>
                      <a:pt x="413" y="511"/>
                      <a:pt x="512" y="412"/>
                      <a:pt x="643" y="412"/>
                    </a:cubicBezTo>
                    <a:close/>
                    <a:moveTo>
                      <a:pt x="643" y="0"/>
                    </a:moveTo>
                    <a:cubicBezTo>
                      <a:pt x="297" y="0"/>
                      <a:pt x="1" y="280"/>
                      <a:pt x="1" y="643"/>
                    </a:cubicBezTo>
                    <a:cubicBezTo>
                      <a:pt x="1" y="989"/>
                      <a:pt x="297" y="1269"/>
                      <a:pt x="643" y="1269"/>
                    </a:cubicBezTo>
                    <a:cubicBezTo>
                      <a:pt x="990" y="1269"/>
                      <a:pt x="1270" y="989"/>
                      <a:pt x="1270" y="643"/>
                    </a:cubicBezTo>
                    <a:cubicBezTo>
                      <a:pt x="1270" y="280"/>
                      <a:pt x="990" y="0"/>
                      <a:pt x="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0" name="Google Shape;3724;p39">
                <a:extLst>
                  <a:ext uri="{FF2B5EF4-FFF2-40B4-BE49-F238E27FC236}">
                    <a16:creationId xmlns:a16="http://schemas.microsoft.com/office/drawing/2014/main" id="{A7DA259D-ADAF-262A-B382-0103164C56DD}"/>
                  </a:ext>
                </a:extLst>
              </p:cNvPr>
              <p:cNvSpPr/>
              <p:nvPr/>
            </p:nvSpPr>
            <p:spPr>
              <a:xfrm>
                <a:off x="8624650" y="892100"/>
                <a:ext cx="317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70" extrusionOk="0">
                    <a:moveTo>
                      <a:pt x="644" y="412"/>
                    </a:moveTo>
                    <a:cubicBezTo>
                      <a:pt x="759" y="412"/>
                      <a:pt x="858" y="511"/>
                      <a:pt x="858" y="643"/>
                    </a:cubicBezTo>
                    <a:cubicBezTo>
                      <a:pt x="858" y="758"/>
                      <a:pt x="759" y="857"/>
                      <a:pt x="644" y="857"/>
                    </a:cubicBezTo>
                    <a:cubicBezTo>
                      <a:pt x="512" y="857"/>
                      <a:pt x="413" y="758"/>
                      <a:pt x="413" y="643"/>
                    </a:cubicBezTo>
                    <a:cubicBezTo>
                      <a:pt x="413" y="511"/>
                      <a:pt x="512" y="412"/>
                      <a:pt x="644" y="412"/>
                    </a:cubicBezTo>
                    <a:close/>
                    <a:moveTo>
                      <a:pt x="644" y="0"/>
                    </a:moveTo>
                    <a:cubicBezTo>
                      <a:pt x="281" y="0"/>
                      <a:pt x="1" y="280"/>
                      <a:pt x="1" y="643"/>
                    </a:cubicBezTo>
                    <a:cubicBezTo>
                      <a:pt x="1" y="989"/>
                      <a:pt x="281" y="1269"/>
                      <a:pt x="644" y="1269"/>
                    </a:cubicBezTo>
                    <a:cubicBezTo>
                      <a:pt x="990" y="1269"/>
                      <a:pt x="1270" y="989"/>
                      <a:pt x="1270" y="643"/>
                    </a:cubicBezTo>
                    <a:cubicBezTo>
                      <a:pt x="1270" y="280"/>
                      <a:pt x="990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51" name="Google Shape;3725;p39">
                <a:extLst>
                  <a:ext uri="{FF2B5EF4-FFF2-40B4-BE49-F238E27FC236}">
                    <a16:creationId xmlns:a16="http://schemas.microsoft.com/office/drawing/2014/main" id="{E0F87CB3-6B0C-9759-953B-3576687B672E}"/>
                  </a:ext>
                </a:extLst>
              </p:cNvPr>
              <p:cNvSpPr/>
              <p:nvPr/>
            </p:nvSpPr>
            <p:spPr>
              <a:xfrm>
                <a:off x="8685225" y="892100"/>
                <a:ext cx="317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70" extrusionOk="0">
                    <a:moveTo>
                      <a:pt x="643" y="412"/>
                    </a:moveTo>
                    <a:cubicBezTo>
                      <a:pt x="759" y="412"/>
                      <a:pt x="858" y="511"/>
                      <a:pt x="858" y="643"/>
                    </a:cubicBezTo>
                    <a:cubicBezTo>
                      <a:pt x="858" y="758"/>
                      <a:pt x="759" y="857"/>
                      <a:pt x="643" y="857"/>
                    </a:cubicBezTo>
                    <a:cubicBezTo>
                      <a:pt x="512" y="857"/>
                      <a:pt x="413" y="758"/>
                      <a:pt x="413" y="643"/>
                    </a:cubicBezTo>
                    <a:cubicBezTo>
                      <a:pt x="413" y="511"/>
                      <a:pt x="512" y="412"/>
                      <a:pt x="643" y="412"/>
                    </a:cubicBezTo>
                    <a:close/>
                    <a:moveTo>
                      <a:pt x="643" y="0"/>
                    </a:moveTo>
                    <a:cubicBezTo>
                      <a:pt x="281" y="0"/>
                      <a:pt x="1" y="280"/>
                      <a:pt x="1" y="643"/>
                    </a:cubicBezTo>
                    <a:cubicBezTo>
                      <a:pt x="1" y="989"/>
                      <a:pt x="281" y="1269"/>
                      <a:pt x="643" y="1269"/>
                    </a:cubicBezTo>
                    <a:cubicBezTo>
                      <a:pt x="990" y="1269"/>
                      <a:pt x="1270" y="989"/>
                      <a:pt x="1270" y="643"/>
                    </a:cubicBezTo>
                    <a:cubicBezTo>
                      <a:pt x="1270" y="280"/>
                      <a:pt x="990" y="0"/>
                      <a:pt x="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3" name="Google Shape;3726;p39">
              <a:extLst>
                <a:ext uri="{FF2B5EF4-FFF2-40B4-BE49-F238E27FC236}">
                  <a16:creationId xmlns:a16="http://schemas.microsoft.com/office/drawing/2014/main" id="{6B1930B9-2006-33E4-87C5-78B426F212F0}"/>
                </a:ext>
              </a:extLst>
            </p:cNvPr>
            <p:cNvGrpSpPr/>
            <p:nvPr/>
          </p:nvGrpSpPr>
          <p:grpSpPr>
            <a:xfrm>
              <a:off x="5350708" y="897447"/>
              <a:ext cx="4007569" cy="3432833"/>
              <a:chOff x="6000450" y="978400"/>
              <a:chExt cx="3015250" cy="2582825"/>
            </a:xfrm>
          </p:grpSpPr>
          <p:sp>
            <p:nvSpPr>
              <p:cNvPr id="58" name="Google Shape;3727;p39">
                <a:extLst>
                  <a:ext uri="{FF2B5EF4-FFF2-40B4-BE49-F238E27FC236}">
                    <a16:creationId xmlns:a16="http://schemas.microsoft.com/office/drawing/2014/main" id="{34679C20-7BC3-67BC-0C7C-69EAEB532A15}"/>
                  </a:ext>
                </a:extLst>
              </p:cNvPr>
              <p:cNvSpPr/>
              <p:nvPr/>
            </p:nvSpPr>
            <p:spPr>
              <a:xfrm>
                <a:off x="6402600" y="2414950"/>
                <a:ext cx="2474650" cy="1146275"/>
              </a:xfrm>
              <a:custGeom>
                <a:avLst/>
                <a:gdLst/>
                <a:ahLst/>
                <a:cxnLst/>
                <a:rect l="l" t="t" r="r" b="b"/>
                <a:pathLst>
                  <a:path w="98986" h="45851" extrusionOk="0">
                    <a:moveTo>
                      <a:pt x="0" y="0"/>
                    </a:moveTo>
                    <a:lnTo>
                      <a:pt x="5356" y="40379"/>
                    </a:lnTo>
                    <a:cubicBezTo>
                      <a:pt x="5769" y="43510"/>
                      <a:pt x="8620" y="45850"/>
                      <a:pt x="12031" y="45850"/>
                    </a:cubicBezTo>
                    <a:lnTo>
                      <a:pt x="87696" y="45850"/>
                    </a:lnTo>
                    <a:cubicBezTo>
                      <a:pt x="91240" y="45850"/>
                      <a:pt x="94206" y="43378"/>
                      <a:pt x="94569" y="40115"/>
                    </a:cubicBezTo>
                    <a:lnTo>
                      <a:pt x="98986" y="0"/>
                    </a:lnTo>
                    <a:close/>
                  </a:path>
                </a:pathLst>
              </a:custGeom>
              <a:solidFill>
                <a:srgbClr val="3536DE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Google Shape;3728;p39">
                <a:extLst>
                  <a:ext uri="{FF2B5EF4-FFF2-40B4-BE49-F238E27FC236}">
                    <a16:creationId xmlns:a16="http://schemas.microsoft.com/office/drawing/2014/main" id="{1C0A2EA0-76B8-B772-62DD-0BC3FD47E396}"/>
                  </a:ext>
                </a:extLst>
              </p:cNvPr>
              <p:cNvSpPr/>
              <p:nvPr/>
            </p:nvSpPr>
            <p:spPr>
              <a:xfrm>
                <a:off x="6264150" y="2226650"/>
                <a:ext cx="2751550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110062" h="10367" extrusionOk="0">
                    <a:moveTo>
                      <a:pt x="6609" y="0"/>
                    </a:moveTo>
                    <a:cubicBezTo>
                      <a:pt x="2967" y="0"/>
                      <a:pt x="0" y="2324"/>
                      <a:pt x="0" y="5192"/>
                    </a:cubicBezTo>
                    <a:cubicBezTo>
                      <a:pt x="0" y="8060"/>
                      <a:pt x="2967" y="10367"/>
                      <a:pt x="6609" y="10367"/>
                    </a:cubicBezTo>
                    <a:lnTo>
                      <a:pt x="103469" y="10367"/>
                    </a:lnTo>
                    <a:cubicBezTo>
                      <a:pt x="107111" y="10367"/>
                      <a:pt x="110062" y="8060"/>
                      <a:pt x="110062" y="5192"/>
                    </a:cubicBezTo>
                    <a:cubicBezTo>
                      <a:pt x="110062" y="2324"/>
                      <a:pt x="107111" y="0"/>
                      <a:pt x="1034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Google Shape;3729;p39">
                <a:extLst>
                  <a:ext uri="{FF2B5EF4-FFF2-40B4-BE49-F238E27FC236}">
                    <a16:creationId xmlns:a16="http://schemas.microsoft.com/office/drawing/2014/main" id="{BD23CC47-935B-DF22-0C5F-5D489983E6D1}"/>
                  </a:ext>
                </a:extLst>
              </p:cNvPr>
              <p:cNvSpPr/>
              <p:nvPr/>
            </p:nvSpPr>
            <p:spPr>
              <a:xfrm>
                <a:off x="7194925" y="2575350"/>
                <a:ext cx="313175" cy="826825"/>
              </a:xfrm>
              <a:custGeom>
                <a:avLst/>
                <a:gdLst/>
                <a:ahLst/>
                <a:cxnLst/>
                <a:rect l="l" t="t" r="r" b="b"/>
                <a:pathLst>
                  <a:path w="12527" h="33073" extrusionOk="0">
                    <a:moveTo>
                      <a:pt x="4351" y="1314"/>
                    </a:moveTo>
                    <a:cubicBezTo>
                      <a:pt x="5752" y="1314"/>
                      <a:pt x="6972" y="2204"/>
                      <a:pt x="7153" y="3423"/>
                    </a:cubicBezTo>
                    <a:lnTo>
                      <a:pt x="10977" y="29035"/>
                    </a:lnTo>
                    <a:cubicBezTo>
                      <a:pt x="11076" y="29645"/>
                      <a:pt x="10894" y="30238"/>
                      <a:pt x="10482" y="30749"/>
                    </a:cubicBezTo>
                    <a:cubicBezTo>
                      <a:pt x="10021" y="31293"/>
                      <a:pt x="9329" y="31655"/>
                      <a:pt x="8538" y="31738"/>
                    </a:cubicBezTo>
                    <a:cubicBezTo>
                      <a:pt x="8409" y="31753"/>
                      <a:pt x="8281" y="31760"/>
                      <a:pt x="8155" y="31760"/>
                    </a:cubicBezTo>
                    <a:cubicBezTo>
                      <a:pt x="6761" y="31760"/>
                      <a:pt x="5555" y="30869"/>
                      <a:pt x="5373" y="29645"/>
                    </a:cubicBezTo>
                    <a:lnTo>
                      <a:pt x="1550" y="4033"/>
                    </a:lnTo>
                    <a:cubicBezTo>
                      <a:pt x="1451" y="3440"/>
                      <a:pt x="1632" y="2830"/>
                      <a:pt x="2044" y="2336"/>
                    </a:cubicBezTo>
                    <a:cubicBezTo>
                      <a:pt x="2505" y="1775"/>
                      <a:pt x="3198" y="1429"/>
                      <a:pt x="3972" y="1330"/>
                    </a:cubicBezTo>
                    <a:cubicBezTo>
                      <a:pt x="4104" y="1314"/>
                      <a:pt x="4236" y="1314"/>
                      <a:pt x="4351" y="1314"/>
                    </a:cubicBezTo>
                    <a:close/>
                    <a:moveTo>
                      <a:pt x="4326" y="1"/>
                    </a:moveTo>
                    <a:cubicBezTo>
                      <a:pt x="4154" y="1"/>
                      <a:pt x="3981" y="10"/>
                      <a:pt x="3807" y="28"/>
                    </a:cubicBezTo>
                    <a:cubicBezTo>
                      <a:pt x="2637" y="160"/>
                      <a:pt x="1616" y="704"/>
                      <a:pt x="923" y="1528"/>
                    </a:cubicBezTo>
                    <a:cubicBezTo>
                      <a:pt x="281" y="2303"/>
                      <a:pt x="0" y="3259"/>
                      <a:pt x="149" y="4214"/>
                    </a:cubicBezTo>
                    <a:lnTo>
                      <a:pt x="3972" y="29826"/>
                    </a:lnTo>
                    <a:cubicBezTo>
                      <a:pt x="4252" y="31705"/>
                      <a:pt x="6082" y="33073"/>
                      <a:pt x="8175" y="33073"/>
                    </a:cubicBezTo>
                    <a:cubicBezTo>
                      <a:pt x="8356" y="33073"/>
                      <a:pt x="8538" y="33056"/>
                      <a:pt x="8719" y="33040"/>
                    </a:cubicBezTo>
                    <a:cubicBezTo>
                      <a:pt x="9873" y="32908"/>
                      <a:pt x="10911" y="32364"/>
                      <a:pt x="11603" y="31540"/>
                    </a:cubicBezTo>
                    <a:cubicBezTo>
                      <a:pt x="12246" y="30765"/>
                      <a:pt x="12526" y="29809"/>
                      <a:pt x="12378" y="28854"/>
                    </a:cubicBezTo>
                    <a:lnTo>
                      <a:pt x="8554" y="3242"/>
                    </a:lnTo>
                    <a:cubicBezTo>
                      <a:pt x="8280" y="1368"/>
                      <a:pt x="6427" y="1"/>
                      <a:pt x="4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Google Shape;3730;p39">
                <a:extLst>
                  <a:ext uri="{FF2B5EF4-FFF2-40B4-BE49-F238E27FC236}">
                    <a16:creationId xmlns:a16="http://schemas.microsoft.com/office/drawing/2014/main" id="{C4B0E1A6-8FE6-CE92-4CF8-202C30A3EFE0}"/>
                  </a:ext>
                </a:extLst>
              </p:cNvPr>
              <p:cNvSpPr/>
              <p:nvPr/>
            </p:nvSpPr>
            <p:spPr>
              <a:xfrm>
                <a:off x="6772600" y="2575175"/>
                <a:ext cx="310675" cy="827000"/>
              </a:xfrm>
              <a:custGeom>
                <a:avLst/>
                <a:gdLst/>
                <a:ahLst/>
                <a:cxnLst/>
                <a:rect l="l" t="t" r="r" b="b"/>
                <a:pathLst>
                  <a:path w="12427" h="33080" extrusionOk="0">
                    <a:moveTo>
                      <a:pt x="4351" y="1321"/>
                    </a:moveTo>
                    <a:cubicBezTo>
                      <a:pt x="5769" y="1321"/>
                      <a:pt x="6988" y="2211"/>
                      <a:pt x="7169" y="3430"/>
                    </a:cubicBezTo>
                    <a:lnTo>
                      <a:pt x="10894" y="29058"/>
                    </a:lnTo>
                    <a:cubicBezTo>
                      <a:pt x="10977" y="29652"/>
                      <a:pt x="10795" y="30261"/>
                      <a:pt x="10383" y="30756"/>
                    </a:cubicBezTo>
                    <a:cubicBezTo>
                      <a:pt x="9922" y="31316"/>
                      <a:pt x="9230" y="31662"/>
                      <a:pt x="8439" y="31745"/>
                    </a:cubicBezTo>
                    <a:cubicBezTo>
                      <a:pt x="8318" y="31758"/>
                      <a:pt x="8199" y="31764"/>
                      <a:pt x="8081" y="31764"/>
                    </a:cubicBezTo>
                    <a:cubicBezTo>
                      <a:pt x="6677" y="31764"/>
                      <a:pt x="5457" y="30883"/>
                      <a:pt x="5274" y="29652"/>
                    </a:cubicBezTo>
                    <a:lnTo>
                      <a:pt x="1549" y="4024"/>
                    </a:lnTo>
                    <a:cubicBezTo>
                      <a:pt x="1467" y="3430"/>
                      <a:pt x="1648" y="2821"/>
                      <a:pt x="2060" y="2326"/>
                    </a:cubicBezTo>
                    <a:cubicBezTo>
                      <a:pt x="2522" y="1766"/>
                      <a:pt x="3214" y="1420"/>
                      <a:pt x="3989" y="1337"/>
                    </a:cubicBezTo>
                    <a:cubicBezTo>
                      <a:pt x="4120" y="1321"/>
                      <a:pt x="4236" y="1321"/>
                      <a:pt x="4351" y="1321"/>
                    </a:cubicBezTo>
                    <a:close/>
                    <a:moveTo>
                      <a:pt x="4390" y="1"/>
                    </a:moveTo>
                    <a:cubicBezTo>
                      <a:pt x="4203" y="1"/>
                      <a:pt x="4014" y="12"/>
                      <a:pt x="3824" y="35"/>
                    </a:cubicBezTo>
                    <a:cubicBezTo>
                      <a:pt x="2654" y="167"/>
                      <a:pt x="1632" y="694"/>
                      <a:pt x="940" y="1519"/>
                    </a:cubicBezTo>
                    <a:cubicBezTo>
                      <a:pt x="280" y="2293"/>
                      <a:pt x="0" y="3249"/>
                      <a:pt x="149" y="4205"/>
                    </a:cubicBezTo>
                    <a:lnTo>
                      <a:pt x="3873" y="29833"/>
                    </a:lnTo>
                    <a:cubicBezTo>
                      <a:pt x="4153" y="31712"/>
                      <a:pt x="5983" y="33080"/>
                      <a:pt x="8076" y="33080"/>
                    </a:cubicBezTo>
                    <a:cubicBezTo>
                      <a:pt x="8257" y="33080"/>
                      <a:pt x="8439" y="33080"/>
                      <a:pt x="8603" y="33047"/>
                    </a:cubicBezTo>
                    <a:cubicBezTo>
                      <a:pt x="9757" y="32931"/>
                      <a:pt x="10812" y="32388"/>
                      <a:pt x="11504" y="31563"/>
                    </a:cubicBezTo>
                    <a:cubicBezTo>
                      <a:pt x="12147" y="30789"/>
                      <a:pt x="12427" y="29833"/>
                      <a:pt x="12295" y="28877"/>
                    </a:cubicBezTo>
                    <a:lnTo>
                      <a:pt x="8570" y="3266"/>
                    </a:lnTo>
                    <a:cubicBezTo>
                      <a:pt x="8298" y="1390"/>
                      <a:pt x="6472" y="1"/>
                      <a:pt x="4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Google Shape;3731;p39">
                <a:extLst>
                  <a:ext uri="{FF2B5EF4-FFF2-40B4-BE49-F238E27FC236}">
                    <a16:creationId xmlns:a16="http://schemas.microsoft.com/office/drawing/2014/main" id="{E6BC9DE5-F81D-C4B0-E155-6A54844D7C7D}"/>
                  </a:ext>
                </a:extLst>
              </p:cNvPr>
              <p:cNvSpPr/>
              <p:nvPr/>
            </p:nvSpPr>
            <p:spPr>
              <a:xfrm>
                <a:off x="7795650" y="2575275"/>
                <a:ext cx="313175" cy="826900"/>
              </a:xfrm>
              <a:custGeom>
                <a:avLst/>
                <a:gdLst/>
                <a:ahLst/>
                <a:cxnLst/>
                <a:rect l="l" t="t" r="r" b="b"/>
                <a:pathLst>
                  <a:path w="12527" h="33076" extrusionOk="0">
                    <a:moveTo>
                      <a:pt x="8151" y="1311"/>
                    </a:moveTo>
                    <a:cubicBezTo>
                      <a:pt x="8279" y="1311"/>
                      <a:pt x="8408" y="1318"/>
                      <a:pt x="8538" y="1333"/>
                    </a:cubicBezTo>
                    <a:cubicBezTo>
                      <a:pt x="9329" y="1432"/>
                      <a:pt x="10021" y="1778"/>
                      <a:pt x="10466" y="2339"/>
                    </a:cubicBezTo>
                    <a:cubicBezTo>
                      <a:pt x="10895" y="2833"/>
                      <a:pt x="11060" y="3443"/>
                      <a:pt x="10977" y="4036"/>
                    </a:cubicBezTo>
                    <a:lnTo>
                      <a:pt x="7154" y="29648"/>
                    </a:lnTo>
                    <a:cubicBezTo>
                      <a:pt x="6972" y="30872"/>
                      <a:pt x="5752" y="31763"/>
                      <a:pt x="4356" y="31763"/>
                    </a:cubicBezTo>
                    <a:cubicBezTo>
                      <a:pt x="4230" y="31763"/>
                      <a:pt x="4102" y="31756"/>
                      <a:pt x="3973" y="31741"/>
                    </a:cubicBezTo>
                    <a:cubicBezTo>
                      <a:pt x="3182" y="31658"/>
                      <a:pt x="2506" y="31296"/>
                      <a:pt x="2045" y="30752"/>
                    </a:cubicBezTo>
                    <a:cubicBezTo>
                      <a:pt x="1632" y="30241"/>
                      <a:pt x="1451" y="29648"/>
                      <a:pt x="1534" y="29038"/>
                    </a:cubicBezTo>
                    <a:lnTo>
                      <a:pt x="5357" y="3426"/>
                    </a:lnTo>
                    <a:cubicBezTo>
                      <a:pt x="5539" y="2202"/>
                      <a:pt x="6745" y="1311"/>
                      <a:pt x="8151" y="1311"/>
                    </a:cubicBezTo>
                    <a:close/>
                    <a:moveTo>
                      <a:pt x="8160" y="0"/>
                    </a:moveTo>
                    <a:cubicBezTo>
                      <a:pt x="6071" y="0"/>
                      <a:pt x="4245" y="1378"/>
                      <a:pt x="3956" y="3245"/>
                    </a:cubicBezTo>
                    <a:lnTo>
                      <a:pt x="133" y="28857"/>
                    </a:lnTo>
                    <a:cubicBezTo>
                      <a:pt x="1" y="29812"/>
                      <a:pt x="265" y="30768"/>
                      <a:pt x="924" y="31543"/>
                    </a:cubicBezTo>
                    <a:cubicBezTo>
                      <a:pt x="1616" y="32384"/>
                      <a:pt x="2638" y="32911"/>
                      <a:pt x="3808" y="33043"/>
                    </a:cubicBezTo>
                    <a:cubicBezTo>
                      <a:pt x="3989" y="33059"/>
                      <a:pt x="4171" y="33076"/>
                      <a:pt x="4335" y="33076"/>
                    </a:cubicBezTo>
                    <a:cubicBezTo>
                      <a:pt x="6445" y="33076"/>
                      <a:pt x="8274" y="31708"/>
                      <a:pt x="8555" y="29829"/>
                    </a:cubicBezTo>
                    <a:lnTo>
                      <a:pt x="12378" y="4217"/>
                    </a:lnTo>
                    <a:cubicBezTo>
                      <a:pt x="12527" y="3262"/>
                      <a:pt x="12246" y="2306"/>
                      <a:pt x="11604" y="1531"/>
                    </a:cubicBezTo>
                    <a:cubicBezTo>
                      <a:pt x="10895" y="707"/>
                      <a:pt x="9873" y="163"/>
                      <a:pt x="8703" y="31"/>
                    </a:cubicBezTo>
                    <a:cubicBezTo>
                      <a:pt x="8521" y="10"/>
                      <a:pt x="8339" y="0"/>
                      <a:pt x="8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Google Shape;3732;p39">
                <a:extLst>
                  <a:ext uri="{FF2B5EF4-FFF2-40B4-BE49-F238E27FC236}">
                    <a16:creationId xmlns:a16="http://schemas.microsoft.com/office/drawing/2014/main" id="{8C0CC7A7-3EF5-D211-D1FC-B3B15155E3FC}"/>
                  </a:ext>
                </a:extLst>
              </p:cNvPr>
              <p:cNvSpPr/>
              <p:nvPr/>
            </p:nvSpPr>
            <p:spPr>
              <a:xfrm>
                <a:off x="8245600" y="2575275"/>
                <a:ext cx="310275" cy="826900"/>
              </a:xfrm>
              <a:custGeom>
                <a:avLst/>
                <a:gdLst/>
                <a:ahLst/>
                <a:cxnLst/>
                <a:rect l="l" t="t" r="r" b="b"/>
                <a:pathLst>
                  <a:path w="12411" h="33076" extrusionOk="0">
                    <a:moveTo>
                      <a:pt x="8085" y="1314"/>
                    </a:moveTo>
                    <a:cubicBezTo>
                      <a:pt x="8202" y="1314"/>
                      <a:pt x="8320" y="1321"/>
                      <a:pt x="8439" y="1333"/>
                    </a:cubicBezTo>
                    <a:cubicBezTo>
                      <a:pt x="9213" y="1416"/>
                      <a:pt x="9905" y="1762"/>
                      <a:pt x="10367" y="2322"/>
                    </a:cubicBezTo>
                    <a:cubicBezTo>
                      <a:pt x="10779" y="2817"/>
                      <a:pt x="10960" y="3426"/>
                      <a:pt x="10878" y="4020"/>
                    </a:cubicBezTo>
                    <a:lnTo>
                      <a:pt x="7153" y="29648"/>
                    </a:lnTo>
                    <a:cubicBezTo>
                      <a:pt x="6972" y="30872"/>
                      <a:pt x="5765" y="31763"/>
                      <a:pt x="4372" y="31763"/>
                    </a:cubicBezTo>
                    <a:cubicBezTo>
                      <a:pt x="4245" y="31763"/>
                      <a:pt x="4117" y="31756"/>
                      <a:pt x="3989" y="31741"/>
                    </a:cubicBezTo>
                    <a:cubicBezTo>
                      <a:pt x="3198" y="31658"/>
                      <a:pt x="2505" y="31312"/>
                      <a:pt x="2044" y="30752"/>
                    </a:cubicBezTo>
                    <a:cubicBezTo>
                      <a:pt x="1632" y="30257"/>
                      <a:pt x="1451" y="29648"/>
                      <a:pt x="1533" y="29054"/>
                    </a:cubicBezTo>
                    <a:lnTo>
                      <a:pt x="5258" y="3426"/>
                    </a:lnTo>
                    <a:cubicBezTo>
                      <a:pt x="5440" y="2209"/>
                      <a:pt x="6677" y="1314"/>
                      <a:pt x="8085" y="1314"/>
                    </a:cubicBezTo>
                    <a:close/>
                    <a:moveTo>
                      <a:pt x="8061" y="0"/>
                    </a:moveTo>
                    <a:cubicBezTo>
                      <a:pt x="5969" y="0"/>
                      <a:pt x="4130" y="1379"/>
                      <a:pt x="3857" y="3262"/>
                    </a:cubicBezTo>
                    <a:lnTo>
                      <a:pt x="132" y="28873"/>
                    </a:lnTo>
                    <a:cubicBezTo>
                      <a:pt x="0" y="29829"/>
                      <a:pt x="280" y="30785"/>
                      <a:pt x="923" y="31559"/>
                    </a:cubicBezTo>
                    <a:cubicBezTo>
                      <a:pt x="1615" y="32384"/>
                      <a:pt x="2654" y="32927"/>
                      <a:pt x="3807" y="33043"/>
                    </a:cubicBezTo>
                    <a:lnTo>
                      <a:pt x="3824" y="33043"/>
                    </a:lnTo>
                    <a:cubicBezTo>
                      <a:pt x="3989" y="33076"/>
                      <a:pt x="4170" y="33076"/>
                      <a:pt x="4351" y="33076"/>
                    </a:cubicBezTo>
                    <a:cubicBezTo>
                      <a:pt x="6444" y="33076"/>
                      <a:pt x="8274" y="31708"/>
                      <a:pt x="8554" y="29829"/>
                    </a:cubicBezTo>
                    <a:lnTo>
                      <a:pt x="12279" y="4201"/>
                    </a:lnTo>
                    <a:cubicBezTo>
                      <a:pt x="12411" y="3245"/>
                      <a:pt x="12130" y="2289"/>
                      <a:pt x="11488" y="1515"/>
                    </a:cubicBezTo>
                    <a:cubicBezTo>
                      <a:pt x="10795" y="690"/>
                      <a:pt x="9741" y="147"/>
                      <a:pt x="8603" y="31"/>
                    </a:cubicBezTo>
                    <a:cubicBezTo>
                      <a:pt x="8421" y="10"/>
                      <a:pt x="8240" y="0"/>
                      <a:pt x="80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2" name="Google Shape;3733;p39">
                <a:extLst>
                  <a:ext uri="{FF2B5EF4-FFF2-40B4-BE49-F238E27FC236}">
                    <a16:creationId xmlns:a16="http://schemas.microsoft.com/office/drawing/2014/main" id="{56A717B8-C8CF-B374-378D-72C1E8487905}"/>
                  </a:ext>
                </a:extLst>
              </p:cNvPr>
              <p:cNvSpPr/>
              <p:nvPr/>
            </p:nvSpPr>
            <p:spPr>
              <a:xfrm>
                <a:off x="6264975" y="2346125"/>
                <a:ext cx="86240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34496" h="1106" extrusionOk="0">
                    <a:moveTo>
                      <a:pt x="709" y="1"/>
                    </a:moveTo>
                    <a:cubicBezTo>
                      <a:pt x="330" y="1"/>
                      <a:pt x="0" y="248"/>
                      <a:pt x="0" y="545"/>
                    </a:cubicBezTo>
                    <a:cubicBezTo>
                      <a:pt x="0" y="858"/>
                      <a:pt x="330" y="1105"/>
                      <a:pt x="709" y="1105"/>
                    </a:cubicBezTo>
                    <a:lnTo>
                      <a:pt x="33787" y="1105"/>
                    </a:lnTo>
                    <a:cubicBezTo>
                      <a:pt x="34182" y="1105"/>
                      <a:pt x="34495" y="858"/>
                      <a:pt x="34495" y="545"/>
                    </a:cubicBezTo>
                    <a:cubicBezTo>
                      <a:pt x="34495" y="248"/>
                      <a:pt x="34182" y="1"/>
                      <a:pt x="33787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3" name="Google Shape;3734;p39">
                <a:extLst>
                  <a:ext uri="{FF2B5EF4-FFF2-40B4-BE49-F238E27FC236}">
                    <a16:creationId xmlns:a16="http://schemas.microsoft.com/office/drawing/2014/main" id="{EE6E5F2B-5608-3FF3-CFC2-19978F5045E8}"/>
                  </a:ext>
                </a:extLst>
              </p:cNvPr>
              <p:cNvSpPr/>
              <p:nvPr/>
            </p:nvSpPr>
            <p:spPr>
              <a:xfrm>
                <a:off x="8124050" y="2346125"/>
                <a:ext cx="86240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34496" h="1106" extrusionOk="0">
                    <a:moveTo>
                      <a:pt x="709" y="1"/>
                    </a:moveTo>
                    <a:cubicBezTo>
                      <a:pt x="313" y="1"/>
                      <a:pt x="0" y="248"/>
                      <a:pt x="0" y="545"/>
                    </a:cubicBezTo>
                    <a:cubicBezTo>
                      <a:pt x="0" y="858"/>
                      <a:pt x="313" y="1105"/>
                      <a:pt x="709" y="1105"/>
                    </a:cubicBezTo>
                    <a:lnTo>
                      <a:pt x="33787" y="1105"/>
                    </a:lnTo>
                    <a:cubicBezTo>
                      <a:pt x="34182" y="1105"/>
                      <a:pt x="34495" y="858"/>
                      <a:pt x="34495" y="545"/>
                    </a:cubicBezTo>
                    <a:cubicBezTo>
                      <a:pt x="34495" y="248"/>
                      <a:pt x="34182" y="1"/>
                      <a:pt x="33787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4" name="Google Shape;3735;p39">
                <a:extLst>
                  <a:ext uri="{FF2B5EF4-FFF2-40B4-BE49-F238E27FC236}">
                    <a16:creationId xmlns:a16="http://schemas.microsoft.com/office/drawing/2014/main" id="{6449689F-5A3D-FE51-D506-E8531296021E}"/>
                  </a:ext>
                </a:extLst>
              </p:cNvPr>
              <p:cNvSpPr/>
              <p:nvPr/>
            </p:nvSpPr>
            <p:spPr>
              <a:xfrm>
                <a:off x="7060600" y="1060200"/>
                <a:ext cx="541025" cy="706650"/>
              </a:xfrm>
              <a:custGeom>
                <a:avLst/>
                <a:gdLst/>
                <a:ahLst/>
                <a:cxnLst/>
                <a:rect l="l" t="t" r="r" b="b"/>
                <a:pathLst>
                  <a:path w="21641" h="28266" extrusionOk="0">
                    <a:moveTo>
                      <a:pt x="14372" y="0"/>
                    </a:moveTo>
                    <a:lnTo>
                      <a:pt x="2703" y="16333"/>
                    </a:lnTo>
                    <a:cubicBezTo>
                      <a:pt x="1" y="20289"/>
                      <a:pt x="2407" y="25678"/>
                      <a:pt x="7137" y="26337"/>
                    </a:cubicBezTo>
                    <a:lnTo>
                      <a:pt x="21212" y="28265"/>
                    </a:lnTo>
                    <a:lnTo>
                      <a:pt x="21640" y="15822"/>
                    </a:lnTo>
                    <a:lnTo>
                      <a:pt x="14075" y="15855"/>
                    </a:lnTo>
                    <a:lnTo>
                      <a:pt x="18888" y="6873"/>
                    </a:lnTo>
                    <a:lnTo>
                      <a:pt x="14372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5" name="Google Shape;3736;p39">
                <a:extLst>
                  <a:ext uri="{FF2B5EF4-FFF2-40B4-BE49-F238E27FC236}">
                    <a16:creationId xmlns:a16="http://schemas.microsoft.com/office/drawing/2014/main" id="{0DDFFBAB-FDBC-880A-E911-024009A4697B}"/>
                  </a:ext>
                </a:extLst>
              </p:cNvPr>
              <p:cNvSpPr/>
              <p:nvPr/>
            </p:nvSpPr>
            <p:spPr>
              <a:xfrm>
                <a:off x="7085725" y="1055250"/>
                <a:ext cx="521250" cy="716950"/>
              </a:xfrm>
              <a:custGeom>
                <a:avLst/>
                <a:gdLst/>
                <a:ahLst/>
                <a:cxnLst/>
                <a:rect l="l" t="t" r="r" b="b"/>
                <a:pathLst>
                  <a:path w="20850" h="28678" extrusionOk="0">
                    <a:moveTo>
                      <a:pt x="13367" y="561"/>
                    </a:moveTo>
                    <a:lnTo>
                      <a:pt x="17636" y="7071"/>
                    </a:lnTo>
                    <a:lnTo>
                      <a:pt x="12889" y="15954"/>
                    </a:lnTo>
                    <a:cubicBezTo>
                      <a:pt x="12856" y="16020"/>
                      <a:pt x="12856" y="16103"/>
                      <a:pt x="12889" y="16169"/>
                    </a:cubicBezTo>
                    <a:cubicBezTo>
                      <a:pt x="12922" y="16218"/>
                      <a:pt x="12988" y="16267"/>
                      <a:pt x="13070" y="16267"/>
                    </a:cubicBezTo>
                    <a:lnTo>
                      <a:pt x="20421" y="16235"/>
                    </a:lnTo>
                    <a:lnTo>
                      <a:pt x="20421" y="16235"/>
                    </a:lnTo>
                    <a:lnTo>
                      <a:pt x="20009" y="28233"/>
                    </a:lnTo>
                    <a:lnTo>
                      <a:pt x="6165" y="26337"/>
                    </a:lnTo>
                    <a:cubicBezTo>
                      <a:pt x="4006" y="26041"/>
                      <a:pt x="2193" y="24673"/>
                      <a:pt x="1319" y="22679"/>
                    </a:cubicBezTo>
                    <a:cubicBezTo>
                      <a:pt x="429" y="20701"/>
                      <a:pt x="644" y="18443"/>
                      <a:pt x="1863" y="16647"/>
                    </a:cubicBezTo>
                    <a:lnTo>
                      <a:pt x="13367" y="561"/>
                    </a:lnTo>
                    <a:close/>
                    <a:moveTo>
                      <a:pt x="13367" y="1"/>
                    </a:moveTo>
                    <a:cubicBezTo>
                      <a:pt x="13301" y="1"/>
                      <a:pt x="13235" y="34"/>
                      <a:pt x="13202" y="83"/>
                    </a:cubicBezTo>
                    <a:lnTo>
                      <a:pt x="1517" y="16416"/>
                    </a:lnTo>
                    <a:cubicBezTo>
                      <a:pt x="215" y="18328"/>
                      <a:pt x="1" y="20734"/>
                      <a:pt x="940" y="22860"/>
                    </a:cubicBezTo>
                    <a:cubicBezTo>
                      <a:pt x="1880" y="24969"/>
                      <a:pt x="3808" y="26420"/>
                      <a:pt x="6099" y="26733"/>
                    </a:cubicBezTo>
                    <a:lnTo>
                      <a:pt x="20174" y="28678"/>
                    </a:lnTo>
                    <a:lnTo>
                      <a:pt x="20207" y="28678"/>
                    </a:lnTo>
                    <a:cubicBezTo>
                      <a:pt x="20256" y="28678"/>
                      <a:pt x="20306" y="28661"/>
                      <a:pt x="20339" y="28628"/>
                    </a:cubicBezTo>
                    <a:cubicBezTo>
                      <a:pt x="20388" y="28595"/>
                      <a:pt x="20405" y="28529"/>
                      <a:pt x="20405" y="28480"/>
                    </a:cubicBezTo>
                    <a:lnTo>
                      <a:pt x="20849" y="16037"/>
                    </a:lnTo>
                    <a:cubicBezTo>
                      <a:pt x="20849" y="15971"/>
                      <a:pt x="20833" y="15921"/>
                      <a:pt x="20784" y="15888"/>
                    </a:cubicBezTo>
                    <a:cubicBezTo>
                      <a:pt x="20751" y="15839"/>
                      <a:pt x="20701" y="15822"/>
                      <a:pt x="20635" y="15822"/>
                    </a:cubicBezTo>
                    <a:lnTo>
                      <a:pt x="13417" y="15855"/>
                    </a:lnTo>
                    <a:lnTo>
                      <a:pt x="18064" y="7170"/>
                    </a:lnTo>
                    <a:cubicBezTo>
                      <a:pt x="18097" y="7104"/>
                      <a:pt x="18081" y="7022"/>
                      <a:pt x="18048" y="6956"/>
                    </a:cubicBezTo>
                    <a:lnTo>
                      <a:pt x="13532" y="83"/>
                    </a:lnTo>
                    <a:cubicBezTo>
                      <a:pt x="13499" y="34"/>
                      <a:pt x="13433" y="1"/>
                      <a:pt x="13367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6" name="Google Shape;3737;p39">
                <a:extLst>
                  <a:ext uri="{FF2B5EF4-FFF2-40B4-BE49-F238E27FC236}">
                    <a16:creationId xmlns:a16="http://schemas.microsoft.com/office/drawing/2014/main" id="{E45BDCDB-6D86-47EC-A50A-FD1609AABE12}"/>
                  </a:ext>
                </a:extLst>
              </p:cNvPr>
              <p:cNvSpPr/>
              <p:nvPr/>
            </p:nvSpPr>
            <p:spPr>
              <a:xfrm>
                <a:off x="7902375" y="978400"/>
                <a:ext cx="763925" cy="708925"/>
              </a:xfrm>
              <a:custGeom>
                <a:avLst/>
                <a:gdLst/>
                <a:ahLst/>
                <a:cxnLst/>
                <a:rect l="l" t="t" r="r" b="b"/>
                <a:pathLst>
                  <a:path w="30557" h="28357" extrusionOk="0">
                    <a:moveTo>
                      <a:pt x="20416" y="1"/>
                    </a:moveTo>
                    <a:cubicBezTo>
                      <a:pt x="18427" y="1"/>
                      <a:pt x="16623" y="1369"/>
                      <a:pt x="16168" y="3388"/>
                    </a:cubicBezTo>
                    <a:cubicBezTo>
                      <a:pt x="16136" y="3503"/>
                      <a:pt x="16119" y="3635"/>
                      <a:pt x="16103" y="3767"/>
                    </a:cubicBezTo>
                    <a:cubicBezTo>
                      <a:pt x="15971" y="3734"/>
                      <a:pt x="15839" y="3701"/>
                      <a:pt x="15707" y="3668"/>
                    </a:cubicBezTo>
                    <a:cubicBezTo>
                      <a:pt x="14570" y="2827"/>
                      <a:pt x="13235" y="2234"/>
                      <a:pt x="11768" y="1954"/>
                    </a:cubicBezTo>
                    <a:cubicBezTo>
                      <a:pt x="11587" y="1937"/>
                      <a:pt x="11405" y="1905"/>
                      <a:pt x="11241" y="1888"/>
                    </a:cubicBezTo>
                    <a:cubicBezTo>
                      <a:pt x="10787" y="1822"/>
                      <a:pt x="10334" y="1790"/>
                      <a:pt x="9886" y="1790"/>
                    </a:cubicBezTo>
                    <a:cubicBezTo>
                      <a:pt x="5632" y="1790"/>
                      <a:pt x="1769" y="4684"/>
                      <a:pt x="726" y="9008"/>
                    </a:cubicBezTo>
                    <a:cubicBezTo>
                      <a:pt x="0" y="12057"/>
                      <a:pt x="841" y="15106"/>
                      <a:pt x="2720" y="17314"/>
                    </a:cubicBezTo>
                    <a:cubicBezTo>
                      <a:pt x="3280" y="18007"/>
                      <a:pt x="3956" y="18616"/>
                      <a:pt x="4698" y="19127"/>
                    </a:cubicBezTo>
                    <a:cubicBezTo>
                      <a:pt x="4731" y="19292"/>
                      <a:pt x="4780" y="19457"/>
                      <a:pt x="4813" y="19622"/>
                    </a:cubicBezTo>
                    <a:cubicBezTo>
                      <a:pt x="4829" y="19622"/>
                      <a:pt x="4829" y="19638"/>
                      <a:pt x="4829" y="19655"/>
                    </a:cubicBezTo>
                    <a:cubicBezTo>
                      <a:pt x="4879" y="20215"/>
                      <a:pt x="4945" y="21649"/>
                      <a:pt x="4434" y="22341"/>
                    </a:cubicBezTo>
                    <a:lnTo>
                      <a:pt x="5670" y="28357"/>
                    </a:lnTo>
                    <a:lnTo>
                      <a:pt x="19036" y="26791"/>
                    </a:lnTo>
                    <a:cubicBezTo>
                      <a:pt x="19036" y="26791"/>
                      <a:pt x="20256" y="26494"/>
                      <a:pt x="20536" y="26395"/>
                    </a:cubicBezTo>
                    <a:cubicBezTo>
                      <a:pt x="22234" y="25868"/>
                      <a:pt x="23799" y="24945"/>
                      <a:pt x="25101" y="23742"/>
                    </a:cubicBezTo>
                    <a:cubicBezTo>
                      <a:pt x="24607" y="22539"/>
                      <a:pt x="23799" y="21484"/>
                      <a:pt x="22777" y="20693"/>
                    </a:cubicBezTo>
                    <a:lnTo>
                      <a:pt x="22777" y="20693"/>
                    </a:lnTo>
                    <a:cubicBezTo>
                      <a:pt x="23997" y="21237"/>
                      <a:pt x="25217" y="21781"/>
                      <a:pt x="26420" y="22325"/>
                    </a:cubicBezTo>
                    <a:cubicBezTo>
                      <a:pt x="26550" y="20358"/>
                      <a:pt x="28394" y="18648"/>
                      <a:pt x="30358" y="18648"/>
                    </a:cubicBezTo>
                    <a:cubicBezTo>
                      <a:pt x="30385" y="18648"/>
                      <a:pt x="30413" y="18649"/>
                      <a:pt x="30441" y="18649"/>
                    </a:cubicBezTo>
                    <a:cubicBezTo>
                      <a:pt x="30557" y="16968"/>
                      <a:pt x="28628" y="15913"/>
                      <a:pt x="26964" y="15732"/>
                    </a:cubicBezTo>
                    <a:cubicBezTo>
                      <a:pt x="25299" y="15551"/>
                      <a:pt x="23470" y="15765"/>
                      <a:pt x="22085" y="14809"/>
                    </a:cubicBezTo>
                    <a:cubicBezTo>
                      <a:pt x="20602" y="13787"/>
                      <a:pt x="19893" y="10458"/>
                      <a:pt x="19893" y="10458"/>
                    </a:cubicBezTo>
                    <a:cubicBezTo>
                      <a:pt x="19844" y="10178"/>
                      <a:pt x="19778" y="9881"/>
                      <a:pt x="19695" y="9601"/>
                    </a:cubicBezTo>
                    <a:lnTo>
                      <a:pt x="19712" y="9601"/>
                    </a:lnTo>
                    <a:lnTo>
                      <a:pt x="19514" y="8612"/>
                    </a:lnTo>
                    <a:lnTo>
                      <a:pt x="19514" y="8612"/>
                    </a:lnTo>
                    <a:cubicBezTo>
                      <a:pt x="19818" y="8677"/>
                      <a:pt x="20122" y="8708"/>
                      <a:pt x="20421" y="8708"/>
                    </a:cubicBezTo>
                    <a:cubicBezTo>
                      <a:pt x="22407" y="8708"/>
                      <a:pt x="24198" y="7336"/>
                      <a:pt x="24656" y="5316"/>
                    </a:cubicBezTo>
                    <a:cubicBezTo>
                      <a:pt x="25184" y="2976"/>
                      <a:pt x="23717" y="635"/>
                      <a:pt x="21377" y="108"/>
                    </a:cubicBezTo>
                    <a:cubicBezTo>
                      <a:pt x="21055" y="36"/>
                      <a:pt x="20733" y="1"/>
                      <a:pt x="20416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37" name="Google Shape;3738;p39">
                <a:extLst>
                  <a:ext uri="{FF2B5EF4-FFF2-40B4-BE49-F238E27FC236}">
                    <a16:creationId xmlns:a16="http://schemas.microsoft.com/office/drawing/2014/main" id="{2399338B-B85A-A4E5-7BED-9B7B746E3A09}"/>
                  </a:ext>
                </a:extLst>
              </p:cNvPr>
              <p:cNvSpPr/>
              <p:nvPr/>
            </p:nvSpPr>
            <p:spPr>
              <a:xfrm>
                <a:off x="7398475" y="1445825"/>
                <a:ext cx="1267425" cy="738825"/>
              </a:xfrm>
              <a:custGeom>
                <a:avLst/>
                <a:gdLst/>
                <a:ahLst/>
                <a:cxnLst/>
                <a:rect l="l" t="t" r="r" b="b"/>
                <a:pathLst>
                  <a:path w="50697" h="29553" extrusionOk="0">
                    <a:moveTo>
                      <a:pt x="5772" y="0"/>
                    </a:moveTo>
                    <a:cubicBezTo>
                      <a:pt x="5589" y="0"/>
                      <a:pt x="5456" y="144"/>
                      <a:pt x="5472" y="331"/>
                    </a:cubicBezTo>
                    <a:cubicBezTo>
                      <a:pt x="5571" y="1815"/>
                      <a:pt x="5637" y="7797"/>
                      <a:pt x="363" y="12494"/>
                    </a:cubicBezTo>
                    <a:cubicBezTo>
                      <a:pt x="49" y="12775"/>
                      <a:pt x="49" y="13104"/>
                      <a:pt x="0" y="13154"/>
                    </a:cubicBezTo>
                    <a:lnTo>
                      <a:pt x="10548" y="13566"/>
                    </a:lnTo>
                    <a:lnTo>
                      <a:pt x="8455" y="27657"/>
                    </a:lnTo>
                    <a:lnTo>
                      <a:pt x="35731" y="29552"/>
                    </a:lnTo>
                    <a:lnTo>
                      <a:pt x="39143" y="21790"/>
                    </a:lnTo>
                    <a:cubicBezTo>
                      <a:pt x="39324" y="21740"/>
                      <a:pt x="39505" y="21691"/>
                      <a:pt x="39670" y="21641"/>
                    </a:cubicBezTo>
                    <a:cubicBezTo>
                      <a:pt x="43642" y="20521"/>
                      <a:pt x="47235" y="18362"/>
                      <a:pt x="50119" y="15395"/>
                    </a:cubicBezTo>
                    <a:cubicBezTo>
                      <a:pt x="50284" y="15230"/>
                      <a:pt x="50449" y="15049"/>
                      <a:pt x="50614" y="14868"/>
                    </a:cubicBezTo>
                    <a:lnTo>
                      <a:pt x="50696" y="14769"/>
                    </a:lnTo>
                    <a:lnTo>
                      <a:pt x="46526" y="9989"/>
                    </a:lnTo>
                    <a:cubicBezTo>
                      <a:pt x="44104" y="6775"/>
                      <a:pt x="40527" y="4583"/>
                      <a:pt x="36539" y="3908"/>
                    </a:cubicBezTo>
                    <a:lnTo>
                      <a:pt x="20569" y="1172"/>
                    </a:lnTo>
                    <a:cubicBezTo>
                      <a:pt x="17058" y="546"/>
                      <a:pt x="7746" y="84"/>
                      <a:pt x="5801" y="2"/>
                    </a:cubicBezTo>
                    <a:cubicBezTo>
                      <a:pt x="5791" y="1"/>
                      <a:pt x="5781" y="0"/>
                      <a:pt x="5772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4038" name="Google Shape;3739;p39">
                <a:extLst>
                  <a:ext uri="{FF2B5EF4-FFF2-40B4-BE49-F238E27FC236}">
                    <a16:creationId xmlns:a16="http://schemas.microsoft.com/office/drawing/2014/main" id="{DA35939B-C7D5-BDBB-BDD4-B8A64F3272EA}"/>
                  </a:ext>
                </a:extLst>
              </p:cNvPr>
              <p:cNvGrpSpPr/>
              <p:nvPr/>
            </p:nvGrpSpPr>
            <p:grpSpPr>
              <a:xfrm>
                <a:off x="7475925" y="1449150"/>
                <a:ext cx="1076650" cy="624650"/>
                <a:chOff x="7475925" y="1449150"/>
                <a:chExt cx="1076650" cy="624650"/>
              </a:xfrm>
            </p:grpSpPr>
            <p:sp>
              <p:nvSpPr>
                <p:cNvPr id="4132" name="Google Shape;3740;p39">
                  <a:extLst>
                    <a:ext uri="{FF2B5EF4-FFF2-40B4-BE49-F238E27FC236}">
                      <a16:creationId xmlns:a16="http://schemas.microsoft.com/office/drawing/2014/main" id="{0DE537EC-5955-FA85-12B7-84713F976A02}"/>
                    </a:ext>
                  </a:extLst>
                </p:cNvPr>
                <p:cNvSpPr/>
                <p:nvPr/>
              </p:nvSpPr>
              <p:spPr>
                <a:xfrm>
                  <a:off x="7475925" y="1600375"/>
                  <a:ext cx="100975" cy="9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56" extrusionOk="0">
                      <a:moveTo>
                        <a:pt x="3050" y="0"/>
                      </a:moveTo>
                      <a:lnTo>
                        <a:pt x="0" y="2934"/>
                      </a:lnTo>
                      <a:lnTo>
                        <a:pt x="989" y="3956"/>
                      </a:lnTo>
                      <a:lnTo>
                        <a:pt x="4038" y="1022"/>
                      </a:lnTo>
                      <a:lnTo>
                        <a:pt x="3050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3" name="Google Shape;3741;p39">
                  <a:extLst>
                    <a:ext uri="{FF2B5EF4-FFF2-40B4-BE49-F238E27FC236}">
                      <a16:creationId xmlns:a16="http://schemas.microsoft.com/office/drawing/2014/main" id="{77135E91-DDA0-0555-9B82-9C5528F2D647}"/>
                    </a:ext>
                  </a:extLst>
                </p:cNvPr>
                <p:cNvSpPr/>
                <p:nvPr/>
              </p:nvSpPr>
              <p:spPr>
                <a:xfrm>
                  <a:off x="7713250" y="1628800"/>
                  <a:ext cx="98925" cy="10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7" h="4039" extrusionOk="0">
                      <a:moveTo>
                        <a:pt x="1022" y="0"/>
                      </a:moveTo>
                      <a:lnTo>
                        <a:pt x="1" y="989"/>
                      </a:lnTo>
                      <a:lnTo>
                        <a:pt x="2934" y="4038"/>
                      </a:lnTo>
                      <a:lnTo>
                        <a:pt x="3956" y="3049"/>
                      </a:lnTo>
                      <a:lnTo>
                        <a:pt x="1022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4" name="Google Shape;3742;p39">
                  <a:extLst>
                    <a:ext uri="{FF2B5EF4-FFF2-40B4-BE49-F238E27FC236}">
                      <a16:creationId xmlns:a16="http://schemas.microsoft.com/office/drawing/2014/main" id="{D852E2FB-EC3F-0530-02F7-DBF2073271BD}"/>
                    </a:ext>
                  </a:extLst>
                </p:cNvPr>
                <p:cNvSpPr/>
                <p:nvPr/>
              </p:nvSpPr>
              <p:spPr>
                <a:xfrm>
                  <a:off x="7556675" y="1449150"/>
                  <a:ext cx="100975" cy="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57" extrusionOk="0">
                      <a:moveTo>
                        <a:pt x="3050" y="1"/>
                      </a:moveTo>
                      <a:lnTo>
                        <a:pt x="1" y="2934"/>
                      </a:lnTo>
                      <a:lnTo>
                        <a:pt x="990" y="3956"/>
                      </a:lnTo>
                      <a:lnTo>
                        <a:pt x="4039" y="1022"/>
                      </a:lnTo>
                      <a:lnTo>
                        <a:pt x="3050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5" name="Google Shape;3743;p39">
                  <a:extLst>
                    <a:ext uri="{FF2B5EF4-FFF2-40B4-BE49-F238E27FC236}">
                      <a16:creationId xmlns:a16="http://schemas.microsoft.com/office/drawing/2014/main" id="{67974831-9817-3C81-28E9-74095546D291}"/>
                    </a:ext>
                  </a:extLst>
                </p:cNvPr>
                <p:cNvSpPr/>
                <p:nvPr/>
              </p:nvSpPr>
              <p:spPr>
                <a:xfrm>
                  <a:off x="7735500" y="1466875"/>
                  <a:ext cx="99325" cy="10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" h="4039" extrusionOk="0">
                      <a:moveTo>
                        <a:pt x="1039" y="0"/>
                      </a:moveTo>
                      <a:lnTo>
                        <a:pt x="1" y="989"/>
                      </a:lnTo>
                      <a:lnTo>
                        <a:pt x="2934" y="4038"/>
                      </a:lnTo>
                      <a:lnTo>
                        <a:pt x="3973" y="3049"/>
                      </a:lnTo>
                      <a:lnTo>
                        <a:pt x="1039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6" name="Google Shape;3744;p39">
                  <a:extLst>
                    <a:ext uri="{FF2B5EF4-FFF2-40B4-BE49-F238E27FC236}">
                      <a16:creationId xmlns:a16="http://schemas.microsoft.com/office/drawing/2014/main" id="{79FB0C55-305C-D07C-6404-32181B198A56}"/>
                    </a:ext>
                  </a:extLst>
                </p:cNvPr>
                <p:cNvSpPr/>
                <p:nvPr/>
              </p:nvSpPr>
              <p:spPr>
                <a:xfrm>
                  <a:off x="7900725" y="1607775"/>
                  <a:ext cx="100975" cy="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73" extrusionOk="0">
                      <a:moveTo>
                        <a:pt x="3050" y="1"/>
                      </a:moveTo>
                      <a:lnTo>
                        <a:pt x="1" y="2934"/>
                      </a:lnTo>
                      <a:lnTo>
                        <a:pt x="989" y="3973"/>
                      </a:lnTo>
                      <a:lnTo>
                        <a:pt x="4038" y="1039"/>
                      </a:lnTo>
                      <a:lnTo>
                        <a:pt x="3050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7" name="Google Shape;3745;p39">
                  <a:extLst>
                    <a:ext uri="{FF2B5EF4-FFF2-40B4-BE49-F238E27FC236}">
                      <a16:creationId xmlns:a16="http://schemas.microsoft.com/office/drawing/2014/main" id="{10C284AB-787F-3AB0-C0A2-259F71CAB65B}"/>
                    </a:ext>
                  </a:extLst>
                </p:cNvPr>
                <p:cNvSpPr/>
                <p:nvPr/>
              </p:nvSpPr>
              <p:spPr>
                <a:xfrm>
                  <a:off x="8138050" y="1636625"/>
                  <a:ext cx="9932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" h="4022" extrusionOk="0">
                      <a:moveTo>
                        <a:pt x="1039" y="0"/>
                      </a:moveTo>
                      <a:lnTo>
                        <a:pt x="1" y="989"/>
                      </a:lnTo>
                      <a:lnTo>
                        <a:pt x="2934" y="4022"/>
                      </a:lnTo>
                      <a:lnTo>
                        <a:pt x="3973" y="3033"/>
                      </a:lnTo>
                      <a:lnTo>
                        <a:pt x="1039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8" name="Google Shape;3746;p39">
                  <a:extLst>
                    <a:ext uri="{FF2B5EF4-FFF2-40B4-BE49-F238E27FC236}">
                      <a16:creationId xmlns:a16="http://schemas.microsoft.com/office/drawing/2014/main" id="{3FAD1164-C51F-8BE1-15EF-12D419EFF933}"/>
                    </a:ext>
                  </a:extLst>
                </p:cNvPr>
                <p:cNvSpPr/>
                <p:nvPr/>
              </p:nvSpPr>
              <p:spPr>
                <a:xfrm>
                  <a:off x="8106750" y="1974900"/>
                  <a:ext cx="100950" cy="9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8" h="3956" extrusionOk="0">
                      <a:moveTo>
                        <a:pt x="3049" y="0"/>
                      </a:moveTo>
                      <a:lnTo>
                        <a:pt x="0" y="2934"/>
                      </a:lnTo>
                      <a:lnTo>
                        <a:pt x="989" y="3956"/>
                      </a:lnTo>
                      <a:lnTo>
                        <a:pt x="4038" y="1022"/>
                      </a:lnTo>
                      <a:lnTo>
                        <a:pt x="3049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39" name="Google Shape;3747;p39">
                  <a:extLst>
                    <a:ext uri="{FF2B5EF4-FFF2-40B4-BE49-F238E27FC236}">
                      <a16:creationId xmlns:a16="http://schemas.microsoft.com/office/drawing/2014/main" id="{A4F30A0D-A79B-C1FB-C3E7-4F9E155AF672}"/>
                    </a:ext>
                  </a:extLst>
                </p:cNvPr>
                <p:cNvSpPr/>
                <p:nvPr/>
              </p:nvSpPr>
              <p:spPr>
                <a:xfrm>
                  <a:off x="7762700" y="1815850"/>
                  <a:ext cx="100975" cy="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57" extrusionOk="0">
                      <a:moveTo>
                        <a:pt x="3049" y="1"/>
                      </a:moveTo>
                      <a:lnTo>
                        <a:pt x="0" y="2934"/>
                      </a:lnTo>
                      <a:lnTo>
                        <a:pt x="989" y="3956"/>
                      </a:lnTo>
                      <a:lnTo>
                        <a:pt x="4038" y="1039"/>
                      </a:lnTo>
                      <a:lnTo>
                        <a:pt x="3049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0" name="Google Shape;3748;p39">
                  <a:extLst>
                    <a:ext uri="{FF2B5EF4-FFF2-40B4-BE49-F238E27FC236}">
                      <a16:creationId xmlns:a16="http://schemas.microsoft.com/office/drawing/2014/main" id="{B8A04C33-B7BC-1237-DDAA-3A8C21AEFAB6}"/>
                    </a:ext>
                  </a:extLst>
                </p:cNvPr>
                <p:cNvSpPr/>
                <p:nvPr/>
              </p:nvSpPr>
              <p:spPr>
                <a:xfrm>
                  <a:off x="7941525" y="1833975"/>
                  <a:ext cx="98900" cy="10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039" extrusionOk="0">
                      <a:moveTo>
                        <a:pt x="1022" y="1"/>
                      </a:moveTo>
                      <a:lnTo>
                        <a:pt x="0" y="990"/>
                      </a:lnTo>
                      <a:lnTo>
                        <a:pt x="2934" y="4039"/>
                      </a:lnTo>
                      <a:lnTo>
                        <a:pt x="3956" y="3050"/>
                      </a:lnTo>
                      <a:lnTo>
                        <a:pt x="1022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1" name="Google Shape;3749;p39">
                  <a:extLst>
                    <a:ext uri="{FF2B5EF4-FFF2-40B4-BE49-F238E27FC236}">
                      <a16:creationId xmlns:a16="http://schemas.microsoft.com/office/drawing/2014/main" id="{60F04B2E-D996-3C88-3F0B-0FDD6B4DBE6B}"/>
                    </a:ext>
                  </a:extLst>
                </p:cNvPr>
                <p:cNvSpPr/>
                <p:nvPr/>
              </p:nvSpPr>
              <p:spPr>
                <a:xfrm>
                  <a:off x="8028875" y="1739625"/>
                  <a:ext cx="98900" cy="10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039" extrusionOk="0">
                      <a:moveTo>
                        <a:pt x="1022" y="1"/>
                      </a:moveTo>
                      <a:lnTo>
                        <a:pt x="0" y="1006"/>
                      </a:lnTo>
                      <a:lnTo>
                        <a:pt x="2917" y="4039"/>
                      </a:lnTo>
                      <a:lnTo>
                        <a:pt x="3956" y="3050"/>
                      </a:lnTo>
                      <a:lnTo>
                        <a:pt x="1022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2" name="Google Shape;3750;p39">
                  <a:extLst>
                    <a:ext uri="{FF2B5EF4-FFF2-40B4-BE49-F238E27FC236}">
                      <a16:creationId xmlns:a16="http://schemas.microsoft.com/office/drawing/2014/main" id="{DE1BA741-E025-A557-D086-07D91A88AC6B}"/>
                    </a:ext>
                  </a:extLst>
                </p:cNvPr>
                <p:cNvSpPr/>
                <p:nvPr/>
              </p:nvSpPr>
              <p:spPr>
                <a:xfrm>
                  <a:off x="8325950" y="1615600"/>
                  <a:ext cx="100550" cy="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" h="3957" extrusionOk="0">
                      <a:moveTo>
                        <a:pt x="3033" y="1"/>
                      </a:moveTo>
                      <a:lnTo>
                        <a:pt x="0" y="2935"/>
                      </a:lnTo>
                      <a:lnTo>
                        <a:pt x="989" y="3956"/>
                      </a:lnTo>
                      <a:lnTo>
                        <a:pt x="4021" y="1023"/>
                      </a:lnTo>
                      <a:lnTo>
                        <a:pt x="3033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3" name="Google Shape;3751;p39">
                  <a:extLst>
                    <a:ext uri="{FF2B5EF4-FFF2-40B4-BE49-F238E27FC236}">
                      <a16:creationId xmlns:a16="http://schemas.microsoft.com/office/drawing/2014/main" id="{A3DEA1A0-578E-DB14-1EC0-10A5BEAA0AF3}"/>
                    </a:ext>
                  </a:extLst>
                </p:cNvPr>
                <p:cNvSpPr/>
                <p:nvPr/>
              </p:nvSpPr>
              <p:spPr>
                <a:xfrm>
                  <a:off x="8187500" y="1823675"/>
                  <a:ext cx="100975" cy="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57" extrusionOk="0">
                      <a:moveTo>
                        <a:pt x="3049" y="1"/>
                      </a:moveTo>
                      <a:lnTo>
                        <a:pt x="0" y="2934"/>
                      </a:lnTo>
                      <a:lnTo>
                        <a:pt x="989" y="3956"/>
                      </a:lnTo>
                      <a:lnTo>
                        <a:pt x="4038" y="1023"/>
                      </a:lnTo>
                      <a:lnTo>
                        <a:pt x="3049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4" name="Google Shape;3752;p39">
                  <a:extLst>
                    <a:ext uri="{FF2B5EF4-FFF2-40B4-BE49-F238E27FC236}">
                      <a16:creationId xmlns:a16="http://schemas.microsoft.com/office/drawing/2014/main" id="{991D9AB9-CF63-DCCD-DD7E-EF6EEF1F86E5}"/>
                    </a:ext>
                  </a:extLst>
                </p:cNvPr>
                <p:cNvSpPr/>
                <p:nvPr/>
              </p:nvSpPr>
              <p:spPr>
                <a:xfrm>
                  <a:off x="8366325" y="1841825"/>
                  <a:ext cx="9932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" h="4022" extrusionOk="0">
                      <a:moveTo>
                        <a:pt x="1039" y="0"/>
                      </a:moveTo>
                      <a:lnTo>
                        <a:pt x="0" y="989"/>
                      </a:lnTo>
                      <a:lnTo>
                        <a:pt x="2934" y="4021"/>
                      </a:lnTo>
                      <a:lnTo>
                        <a:pt x="3972" y="3033"/>
                      </a:lnTo>
                      <a:lnTo>
                        <a:pt x="1039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5" name="Google Shape;3753;p39">
                  <a:extLst>
                    <a:ext uri="{FF2B5EF4-FFF2-40B4-BE49-F238E27FC236}">
                      <a16:creationId xmlns:a16="http://schemas.microsoft.com/office/drawing/2014/main" id="{1BA500A8-41F2-CE5B-9693-3BECBEE4832B}"/>
                    </a:ext>
                  </a:extLst>
                </p:cNvPr>
                <p:cNvSpPr/>
                <p:nvPr/>
              </p:nvSpPr>
              <p:spPr>
                <a:xfrm>
                  <a:off x="8453675" y="1747450"/>
                  <a:ext cx="98900" cy="10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023" extrusionOk="0">
                      <a:moveTo>
                        <a:pt x="1022" y="1"/>
                      </a:moveTo>
                      <a:lnTo>
                        <a:pt x="0" y="990"/>
                      </a:lnTo>
                      <a:lnTo>
                        <a:pt x="2934" y="4022"/>
                      </a:lnTo>
                      <a:lnTo>
                        <a:pt x="3956" y="3033"/>
                      </a:lnTo>
                      <a:lnTo>
                        <a:pt x="1022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6" name="Google Shape;3754;p39">
                  <a:extLst>
                    <a:ext uri="{FF2B5EF4-FFF2-40B4-BE49-F238E27FC236}">
                      <a16:creationId xmlns:a16="http://schemas.microsoft.com/office/drawing/2014/main" id="{99D99B58-DC38-ABC2-AAF2-7E8B28A26639}"/>
                    </a:ext>
                  </a:extLst>
                </p:cNvPr>
                <p:cNvSpPr/>
                <p:nvPr/>
              </p:nvSpPr>
              <p:spPr>
                <a:xfrm>
                  <a:off x="7981900" y="1489125"/>
                  <a:ext cx="85725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" h="2654" extrusionOk="0">
                      <a:moveTo>
                        <a:pt x="1681" y="0"/>
                      </a:moveTo>
                      <a:lnTo>
                        <a:pt x="0" y="1632"/>
                      </a:lnTo>
                      <a:lnTo>
                        <a:pt x="989" y="2654"/>
                      </a:lnTo>
                      <a:lnTo>
                        <a:pt x="3428" y="297"/>
                      </a:lnTo>
                      <a:lnTo>
                        <a:pt x="1681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47" name="Google Shape;3755;p39">
                  <a:extLst>
                    <a:ext uri="{FF2B5EF4-FFF2-40B4-BE49-F238E27FC236}">
                      <a16:creationId xmlns:a16="http://schemas.microsoft.com/office/drawing/2014/main" id="{D7A31E76-BDBD-6F92-5A8D-396481015509}"/>
                    </a:ext>
                  </a:extLst>
                </p:cNvPr>
                <p:cNvSpPr/>
                <p:nvPr/>
              </p:nvSpPr>
              <p:spPr>
                <a:xfrm>
                  <a:off x="8188325" y="1528250"/>
                  <a:ext cx="8407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3" h="2424" extrusionOk="0">
                      <a:moveTo>
                        <a:pt x="0" y="1"/>
                      </a:moveTo>
                      <a:lnTo>
                        <a:pt x="2341" y="2424"/>
                      </a:lnTo>
                      <a:lnTo>
                        <a:pt x="3363" y="1435"/>
                      </a:lnTo>
                      <a:lnTo>
                        <a:pt x="2374" y="4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076" name="Google Shape;3756;p39">
                <a:extLst>
                  <a:ext uri="{FF2B5EF4-FFF2-40B4-BE49-F238E27FC236}">
                    <a16:creationId xmlns:a16="http://schemas.microsoft.com/office/drawing/2014/main" id="{B516277D-C8B0-99B6-9E0F-93C509D5F429}"/>
                  </a:ext>
                </a:extLst>
              </p:cNvPr>
              <p:cNvSpPr/>
              <p:nvPr/>
            </p:nvSpPr>
            <p:spPr>
              <a:xfrm>
                <a:off x="7393100" y="1440500"/>
                <a:ext cx="1278550" cy="749500"/>
              </a:xfrm>
              <a:custGeom>
                <a:avLst/>
                <a:gdLst/>
                <a:ahLst/>
                <a:cxnLst/>
                <a:rect l="l" t="t" r="r" b="b"/>
                <a:pathLst>
                  <a:path w="51142" h="29980" extrusionOk="0">
                    <a:moveTo>
                      <a:pt x="6000" y="412"/>
                    </a:moveTo>
                    <a:cubicBezTo>
                      <a:pt x="7846" y="495"/>
                      <a:pt x="17240" y="956"/>
                      <a:pt x="20734" y="1583"/>
                    </a:cubicBezTo>
                    <a:lnTo>
                      <a:pt x="36721" y="4318"/>
                    </a:lnTo>
                    <a:cubicBezTo>
                      <a:pt x="40660" y="4994"/>
                      <a:pt x="44170" y="7137"/>
                      <a:pt x="46576" y="10334"/>
                    </a:cubicBezTo>
                    <a:cubicBezTo>
                      <a:pt x="46576" y="10334"/>
                      <a:pt x="46576" y="10334"/>
                      <a:pt x="46593" y="10351"/>
                    </a:cubicBezTo>
                    <a:lnTo>
                      <a:pt x="50647" y="14982"/>
                    </a:lnTo>
                    <a:cubicBezTo>
                      <a:pt x="50499" y="15147"/>
                      <a:pt x="50334" y="15311"/>
                      <a:pt x="50186" y="15476"/>
                    </a:cubicBezTo>
                    <a:cubicBezTo>
                      <a:pt x="47335" y="18393"/>
                      <a:pt x="43758" y="20536"/>
                      <a:pt x="39836" y="21657"/>
                    </a:cubicBezTo>
                    <a:cubicBezTo>
                      <a:pt x="39720" y="21690"/>
                      <a:pt x="39605" y="21722"/>
                      <a:pt x="39490" y="21755"/>
                    </a:cubicBezTo>
                    <a:lnTo>
                      <a:pt x="39292" y="21805"/>
                    </a:lnTo>
                    <a:cubicBezTo>
                      <a:pt x="39242" y="21821"/>
                      <a:pt x="39193" y="21854"/>
                      <a:pt x="39160" y="21920"/>
                    </a:cubicBezTo>
                    <a:lnTo>
                      <a:pt x="35814" y="29551"/>
                    </a:lnTo>
                    <a:lnTo>
                      <a:pt x="8901" y="27689"/>
                    </a:lnTo>
                    <a:lnTo>
                      <a:pt x="10961" y="13812"/>
                    </a:lnTo>
                    <a:cubicBezTo>
                      <a:pt x="10977" y="13746"/>
                      <a:pt x="10961" y="13696"/>
                      <a:pt x="10928" y="13647"/>
                    </a:cubicBezTo>
                    <a:cubicBezTo>
                      <a:pt x="10878" y="13597"/>
                      <a:pt x="10829" y="13581"/>
                      <a:pt x="10763" y="13564"/>
                    </a:cubicBezTo>
                    <a:lnTo>
                      <a:pt x="495" y="13169"/>
                    </a:lnTo>
                    <a:cubicBezTo>
                      <a:pt x="545" y="13070"/>
                      <a:pt x="594" y="12971"/>
                      <a:pt x="709" y="12872"/>
                    </a:cubicBezTo>
                    <a:cubicBezTo>
                      <a:pt x="5983" y="8175"/>
                      <a:pt x="6000" y="2242"/>
                      <a:pt x="5885" y="528"/>
                    </a:cubicBezTo>
                    <a:cubicBezTo>
                      <a:pt x="5885" y="478"/>
                      <a:pt x="5901" y="462"/>
                      <a:pt x="5918" y="445"/>
                    </a:cubicBezTo>
                    <a:cubicBezTo>
                      <a:pt x="5934" y="429"/>
                      <a:pt x="5967" y="412"/>
                      <a:pt x="6000" y="412"/>
                    </a:cubicBezTo>
                    <a:close/>
                    <a:moveTo>
                      <a:pt x="6016" y="0"/>
                    </a:moveTo>
                    <a:cubicBezTo>
                      <a:pt x="5868" y="0"/>
                      <a:pt x="5720" y="50"/>
                      <a:pt x="5621" y="165"/>
                    </a:cubicBezTo>
                    <a:cubicBezTo>
                      <a:pt x="5522" y="264"/>
                      <a:pt x="5473" y="412"/>
                      <a:pt x="5473" y="561"/>
                    </a:cubicBezTo>
                    <a:cubicBezTo>
                      <a:pt x="5588" y="2209"/>
                      <a:pt x="5555" y="7994"/>
                      <a:pt x="429" y="12559"/>
                    </a:cubicBezTo>
                    <a:cubicBezTo>
                      <a:pt x="166" y="12790"/>
                      <a:pt x="100" y="13070"/>
                      <a:pt x="50" y="13218"/>
                    </a:cubicBezTo>
                    <a:cubicBezTo>
                      <a:pt x="50" y="13235"/>
                      <a:pt x="50" y="13251"/>
                      <a:pt x="50" y="13251"/>
                    </a:cubicBezTo>
                    <a:cubicBezTo>
                      <a:pt x="17" y="13317"/>
                      <a:pt x="1" y="13383"/>
                      <a:pt x="34" y="13449"/>
                    </a:cubicBezTo>
                    <a:cubicBezTo>
                      <a:pt x="67" y="13515"/>
                      <a:pt x="133" y="13564"/>
                      <a:pt x="215" y="13564"/>
                    </a:cubicBezTo>
                    <a:lnTo>
                      <a:pt x="10532" y="13976"/>
                    </a:lnTo>
                    <a:lnTo>
                      <a:pt x="8456" y="27837"/>
                    </a:lnTo>
                    <a:cubicBezTo>
                      <a:pt x="8456" y="27903"/>
                      <a:pt x="8472" y="27952"/>
                      <a:pt x="8505" y="28002"/>
                    </a:cubicBezTo>
                    <a:cubicBezTo>
                      <a:pt x="8538" y="28051"/>
                      <a:pt x="8587" y="28068"/>
                      <a:pt x="8653" y="28084"/>
                    </a:cubicBezTo>
                    <a:lnTo>
                      <a:pt x="35930" y="29979"/>
                    </a:lnTo>
                    <a:lnTo>
                      <a:pt x="35946" y="29979"/>
                    </a:lnTo>
                    <a:cubicBezTo>
                      <a:pt x="36029" y="29979"/>
                      <a:pt x="36094" y="29930"/>
                      <a:pt x="36127" y="29848"/>
                    </a:cubicBezTo>
                    <a:lnTo>
                      <a:pt x="39506" y="22167"/>
                    </a:lnTo>
                    <a:lnTo>
                      <a:pt x="39588" y="22151"/>
                    </a:lnTo>
                    <a:cubicBezTo>
                      <a:pt x="39704" y="22118"/>
                      <a:pt x="39836" y="22085"/>
                      <a:pt x="39951" y="22052"/>
                    </a:cubicBezTo>
                    <a:cubicBezTo>
                      <a:pt x="43940" y="20915"/>
                      <a:pt x="47582" y="18739"/>
                      <a:pt x="50483" y="15756"/>
                    </a:cubicBezTo>
                    <a:cubicBezTo>
                      <a:pt x="50647" y="15575"/>
                      <a:pt x="50812" y="15410"/>
                      <a:pt x="50993" y="15229"/>
                    </a:cubicBezTo>
                    <a:lnTo>
                      <a:pt x="51076" y="15130"/>
                    </a:lnTo>
                    <a:cubicBezTo>
                      <a:pt x="51142" y="15048"/>
                      <a:pt x="51142" y="14932"/>
                      <a:pt x="51076" y="14850"/>
                    </a:cubicBezTo>
                    <a:lnTo>
                      <a:pt x="46906" y="10070"/>
                    </a:lnTo>
                    <a:cubicBezTo>
                      <a:pt x="44434" y="6791"/>
                      <a:pt x="40841" y="4615"/>
                      <a:pt x="36803" y="3923"/>
                    </a:cubicBezTo>
                    <a:lnTo>
                      <a:pt x="20816" y="1187"/>
                    </a:lnTo>
                    <a:cubicBezTo>
                      <a:pt x="17289" y="544"/>
                      <a:pt x="7879" y="83"/>
                      <a:pt x="6016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77" name="Google Shape;3757;p39">
                <a:extLst>
                  <a:ext uri="{FF2B5EF4-FFF2-40B4-BE49-F238E27FC236}">
                    <a16:creationId xmlns:a16="http://schemas.microsoft.com/office/drawing/2014/main" id="{FCE641EC-466F-7A14-A59F-E5A6AF08CBD6}"/>
                  </a:ext>
                </a:extLst>
              </p:cNvPr>
              <p:cNvSpPr/>
              <p:nvPr/>
            </p:nvSpPr>
            <p:spPr>
              <a:xfrm>
                <a:off x="7350675" y="1082025"/>
                <a:ext cx="100975" cy="98925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3957" extrusionOk="0">
                    <a:moveTo>
                      <a:pt x="3049" y="1"/>
                    </a:moveTo>
                    <a:lnTo>
                      <a:pt x="0" y="2935"/>
                    </a:lnTo>
                    <a:lnTo>
                      <a:pt x="1006" y="3956"/>
                    </a:lnTo>
                    <a:lnTo>
                      <a:pt x="4038" y="1023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78" name="Google Shape;3758;p39">
                <a:extLst>
                  <a:ext uri="{FF2B5EF4-FFF2-40B4-BE49-F238E27FC236}">
                    <a16:creationId xmlns:a16="http://schemas.microsoft.com/office/drawing/2014/main" id="{1AD9BAD5-3D5B-41AB-DA12-DA2D03C7C729}"/>
                  </a:ext>
                </a:extLst>
              </p:cNvPr>
              <p:cNvSpPr/>
              <p:nvPr/>
            </p:nvSpPr>
            <p:spPr>
              <a:xfrm>
                <a:off x="6386100" y="2714075"/>
                <a:ext cx="700475" cy="408350"/>
              </a:xfrm>
              <a:custGeom>
                <a:avLst/>
                <a:gdLst/>
                <a:ahLst/>
                <a:cxnLst/>
                <a:rect l="l" t="t" r="r" b="b"/>
                <a:pathLst>
                  <a:path w="28019" h="16334" extrusionOk="0">
                    <a:moveTo>
                      <a:pt x="18147" y="0"/>
                    </a:moveTo>
                    <a:lnTo>
                      <a:pt x="16433" y="2357"/>
                    </a:lnTo>
                    <a:lnTo>
                      <a:pt x="4978" y="643"/>
                    </a:lnTo>
                    <a:cubicBezTo>
                      <a:pt x="4670" y="598"/>
                      <a:pt x="4365" y="576"/>
                      <a:pt x="4068" y="576"/>
                    </a:cubicBezTo>
                    <a:cubicBezTo>
                      <a:pt x="2314" y="576"/>
                      <a:pt x="790" y="1346"/>
                      <a:pt x="1" y="2670"/>
                    </a:cubicBezTo>
                    <a:lnTo>
                      <a:pt x="16548" y="12477"/>
                    </a:lnTo>
                    <a:lnTo>
                      <a:pt x="18822" y="13943"/>
                    </a:lnTo>
                    <a:lnTo>
                      <a:pt x="23074" y="16333"/>
                    </a:lnTo>
                    <a:lnTo>
                      <a:pt x="28019" y="5571"/>
                    </a:lnTo>
                    <a:lnTo>
                      <a:pt x="18147" y="0"/>
                    </a:ln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79" name="Google Shape;3759;p39">
                <a:extLst>
                  <a:ext uri="{FF2B5EF4-FFF2-40B4-BE49-F238E27FC236}">
                    <a16:creationId xmlns:a16="http://schemas.microsoft.com/office/drawing/2014/main" id="{A7D5A9C4-8E56-1BA3-64D1-6729A709FAA6}"/>
                  </a:ext>
                </a:extLst>
              </p:cNvPr>
              <p:cNvSpPr/>
              <p:nvPr/>
            </p:nvSpPr>
            <p:spPr>
              <a:xfrm>
                <a:off x="6441725" y="2728425"/>
                <a:ext cx="336650" cy="28480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11392" extrusionOk="0">
                    <a:moveTo>
                      <a:pt x="1851" y="1"/>
                    </a:moveTo>
                    <a:cubicBezTo>
                      <a:pt x="1194" y="1"/>
                      <a:pt x="570" y="112"/>
                      <a:pt x="1" y="316"/>
                    </a:cubicBezTo>
                    <a:lnTo>
                      <a:pt x="462" y="3695"/>
                    </a:lnTo>
                    <a:lnTo>
                      <a:pt x="13466" y="11392"/>
                    </a:lnTo>
                    <a:lnTo>
                      <a:pt x="12016" y="1503"/>
                    </a:lnTo>
                    <a:lnTo>
                      <a:pt x="2753" y="69"/>
                    </a:lnTo>
                    <a:cubicBezTo>
                      <a:pt x="2447" y="23"/>
                      <a:pt x="2146" y="1"/>
                      <a:pt x="18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0" name="Google Shape;3760;p39">
                <a:extLst>
                  <a:ext uri="{FF2B5EF4-FFF2-40B4-BE49-F238E27FC236}">
                    <a16:creationId xmlns:a16="http://schemas.microsoft.com/office/drawing/2014/main" id="{694932F5-B1FD-B03B-47E6-21351869EB0E}"/>
                  </a:ext>
                </a:extLst>
              </p:cNvPr>
              <p:cNvSpPr/>
              <p:nvPr/>
            </p:nvSpPr>
            <p:spPr>
              <a:xfrm>
                <a:off x="6338725" y="2784325"/>
                <a:ext cx="621775" cy="422350"/>
              </a:xfrm>
              <a:custGeom>
                <a:avLst/>
                <a:gdLst/>
                <a:ahLst/>
                <a:cxnLst/>
                <a:rect l="l" t="t" r="r" b="b"/>
                <a:pathLst>
                  <a:path w="24871" h="16894" extrusionOk="0">
                    <a:moveTo>
                      <a:pt x="2031" y="1"/>
                    </a:moveTo>
                    <a:cubicBezTo>
                      <a:pt x="1903" y="1"/>
                      <a:pt x="1780" y="70"/>
                      <a:pt x="1715" y="190"/>
                    </a:cubicBezTo>
                    <a:lnTo>
                      <a:pt x="231" y="2679"/>
                    </a:lnTo>
                    <a:cubicBezTo>
                      <a:pt x="1" y="3058"/>
                      <a:pt x="132" y="3569"/>
                      <a:pt x="528" y="3799"/>
                    </a:cubicBezTo>
                    <a:lnTo>
                      <a:pt x="1929" y="4623"/>
                    </a:lnTo>
                    <a:cubicBezTo>
                      <a:pt x="1991" y="4660"/>
                      <a:pt x="2071" y="4679"/>
                      <a:pt x="2149" y="4679"/>
                    </a:cubicBezTo>
                    <a:cubicBezTo>
                      <a:pt x="2175" y="4679"/>
                      <a:pt x="2201" y="4677"/>
                      <a:pt x="2226" y="4673"/>
                    </a:cubicBezTo>
                    <a:lnTo>
                      <a:pt x="3148" y="4409"/>
                    </a:lnTo>
                    <a:cubicBezTo>
                      <a:pt x="3185" y="4398"/>
                      <a:pt x="3221" y="4393"/>
                      <a:pt x="3255" y="4393"/>
                    </a:cubicBezTo>
                    <a:cubicBezTo>
                      <a:pt x="3534" y="4393"/>
                      <a:pt x="3736" y="4722"/>
                      <a:pt x="3560" y="4986"/>
                    </a:cubicBezTo>
                    <a:lnTo>
                      <a:pt x="3495" y="5085"/>
                    </a:lnTo>
                    <a:cubicBezTo>
                      <a:pt x="3379" y="5283"/>
                      <a:pt x="3429" y="5513"/>
                      <a:pt x="3626" y="5629"/>
                    </a:cubicBezTo>
                    <a:lnTo>
                      <a:pt x="6000" y="7046"/>
                    </a:lnTo>
                    <a:cubicBezTo>
                      <a:pt x="6061" y="7083"/>
                      <a:pt x="6133" y="7102"/>
                      <a:pt x="6206" y="7102"/>
                    </a:cubicBezTo>
                    <a:cubicBezTo>
                      <a:pt x="6230" y="7102"/>
                      <a:pt x="6255" y="7100"/>
                      <a:pt x="6280" y="7095"/>
                    </a:cubicBezTo>
                    <a:lnTo>
                      <a:pt x="7351" y="6881"/>
                    </a:lnTo>
                    <a:cubicBezTo>
                      <a:pt x="7378" y="6875"/>
                      <a:pt x="7405" y="6872"/>
                      <a:pt x="7431" y="6872"/>
                    </a:cubicBezTo>
                    <a:cubicBezTo>
                      <a:pt x="7690" y="6872"/>
                      <a:pt x="7884" y="7154"/>
                      <a:pt x="7780" y="7409"/>
                    </a:cubicBezTo>
                    <a:lnTo>
                      <a:pt x="7681" y="7656"/>
                    </a:lnTo>
                    <a:cubicBezTo>
                      <a:pt x="7598" y="7821"/>
                      <a:pt x="7664" y="8035"/>
                      <a:pt x="7829" y="8134"/>
                    </a:cubicBezTo>
                    <a:lnTo>
                      <a:pt x="22530" y="16836"/>
                    </a:lnTo>
                    <a:cubicBezTo>
                      <a:pt x="22592" y="16875"/>
                      <a:pt x="22659" y="16893"/>
                      <a:pt x="22725" y="16893"/>
                    </a:cubicBezTo>
                    <a:cubicBezTo>
                      <a:pt x="22853" y="16893"/>
                      <a:pt x="22976" y="16824"/>
                      <a:pt x="23041" y="16704"/>
                    </a:cubicBezTo>
                    <a:lnTo>
                      <a:pt x="24772" y="13869"/>
                    </a:lnTo>
                    <a:cubicBezTo>
                      <a:pt x="24871" y="13688"/>
                      <a:pt x="24821" y="13457"/>
                      <a:pt x="24640" y="13342"/>
                    </a:cubicBezTo>
                    <a:lnTo>
                      <a:pt x="2226" y="58"/>
                    </a:lnTo>
                    <a:cubicBezTo>
                      <a:pt x="2164" y="19"/>
                      <a:pt x="2097" y="1"/>
                      <a:pt x="203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1" name="Google Shape;3761;p39">
                <a:extLst>
                  <a:ext uri="{FF2B5EF4-FFF2-40B4-BE49-F238E27FC236}">
                    <a16:creationId xmlns:a16="http://schemas.microsoft.com/office/drawing/2014/main" id="{D34DCC0A-7A7D-C50D-AEB4-923439A6FD04}"/>
                  </a:ext>
                </a:extLst>
              </p:cNvPr>
              <p:cNvSpPr/>
              <p:nvPr/>
            </p:nvSpPr>
            <p:spPr>
              <a:xfrm>
                <a:off x="6091500" y="1565750"/>
                <a:ext cx="358500" cy="623825"/>
              </a:xfrm>
              <a:custGeom>
                <a:avLst/>
                <a:gdLst/>
                <a:ahLst/>
                <a:cxnLst/>
                <a:rect l="l" t="t" r="r" b="b"/>
                <a:pathLst>
                  <a:path w="14340" h="24953" extrusionOk="0">
                    <a:moveTo>
                      <a:pt x="4533" y="1"/>
                    </a:moveTo>
                    <a:lnTo>
                      <a:pt x="1270" y="17273"/>
                    </a:lnTo>
                    <a:lnTo>
                      <a:pt x="726" y="19679"/>
                    </a:lnTo>
                    <a:lnTo>
                      <a:pt x="1" y="24096"/>
                    </a:lnTo>
                    <a:lnTo>
                      <a:pt x="10796" y="24953"/>
                    </a:lnTo>
                    <a:lnTo>
                      <a:pt x="14339" y="15163"/>
                    </a:lnTo>
                    <a:lnTo>
                      <a:pt x="9923" y="14010"/>
                    </a:lnTo>
                    <a:lnTo>
                      <a:pt x="7829" y="3627"/>
                    </a:lnTo>
                    <a:cubicBezTo>
                      <a:pt x="7434" y="1715"/>
                      <a:pt x="6148" y="297"/>
                      <a:pt x="4533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2" name="Google Shape;3762;p39">
                <a:extLst>
                  <a:ext uri="{FF2B5EF4-FFF2-40B4-BE49-F238E27FC236}">
                    <a16:creationId xmlns:a16="http://schemas.microsoft.com/office/drawing/2014/main" id="{DA9F3A85-6696-7CE1-26DA-30D692C23F5A}"/>
                  </a:ext>
                </a:extLst>
              </p:cNvPr>
              <p:cNvSpPr/>
              <p:nvPr/>
            </p:nvSpPr>
            <p:spPr>
              <a:xfrm>
                <a:off x="6127350" y="1599125"/>
                <a:ext cx="201500" cy="375800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15032" extrusionOk="0">
                    <a:moveTo>
                      <a:pt x="5324" y="1"/>
                    </a:moveTo>
                    <a:lnTo>
                      <a:pt x="2572" y="1467"/>
                    </a:lnTo>
                    <a:lnTo>
                      <a:pt x="1" y="15031"/>
                    </a:lnTo>
                    <a:lnTo>
                      <a:pt x="8060" y="10713"/>
                    </a:lnTo>
                    <a:lnTo>
                      <a:pt x="6395" y="2292"/>
                    </a:lnTo>
                    <a:cubicBezTo>
                      <a:pt x="6198" y="1402"/>
                      <a:pt x="5835" y="627"/>
                      <a:pt x="53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3" name="Google Shape;3763;p39">
                <a:extLst>
                  <a:ext uri="{FF2B5EF4-FFF2-40B4-BE49-F238E27FC236}">
                    <a16:creationId xmlns:a16="http://schemas.microsoft.com/office/drawing/2014/main" id="{6F019A52-8B84-9B46-ACBA-231368D69ADD}"/>
                  </a:ext>
                </a:extLst>
              </p:cNvPr>
              <p:cNvSpPr/>
              <p:nvPr/>
            </p:nvSpPr>
            <p:spPr>
              <a:xfrm>
                <a:off x="6000450" y="1551500"/>
                <a:ext cx="203575" cy="614725"/>
              </a:xfrm>
              <a:custGeom>
                <a:avLst/>
                <a:gdLst/>
                <a:ahLst/>
                <a:cxnLst/>
                <a:rect l="l" t="t" r="r" b="b"/>
                <a:pathLst>
                  <a:path w="8143" h="24589" extrusionOk="0">
                    <a:moveTo>
                      <a:pt x="5149" y="1"/>
                    </a:moveTo>
                    <a:cubicBezTo>
                      <a:pt x="4768" y="1"/>
                      <a:pt x="4426" y="265"/>
                      <a:pt x="4352" y="637"/>
                    </a:cubicBezTo>
                    <a:lnTo>
                      <a:pt x="4088" y="2070"/>
                    </a:lnTo>
                    <a:cubicBezTo>
                      <a:pt x="4071" y="2169"/>
                      <a:pt x="4088" y="2268"/>
                      <a:pt x="4154" y="2351"/>
                    </a:cubicBezTo>
                    <a:lnTo>
                      <a:pt x="4599" y="2977"/>
                    </a:lnTo>
                    <a:cubicBezTo>
                      <a:pt x="4793" y="3232"/>
                      <a:pt x="4594" y="3581"/>
                      <a:pt x="4296" y="3581"/>
                    </a:cubicBezTo>
                    <a:cubicBezTo>
                      <a:pt x="4266" y="3581"/>
                      <a:pt x="4235" y="3578"/>
                      <a:pt x="4203" y="3570"/>
                    </a:cubicBezTo>
                    <a:cubicBezTo>
                      <a:pt x="4175" y="3564"/>
                      <a:pt x="4148" y="3561"/>
                      <a:pt x="4120" y="3561"/>
                    </a:cubicBezTo>
                    <a:cubicBezTo>
                      <a:pt x="3940" y="3561"/>
                      <a:pt x="3785" y="3697"/>
                      <a:pt x="3742" y="3883"/>
                    </a:cubicBezTo>
                    <a:lnTo>
                      <a:pt x="3280" y="6323"/>
                    </a:lnTo>
                    <a:cubicBezTo>
                      <a:pt x="3264" y="6421"/>
                      <a:pt x="3280" y="6504"/>
                      <a:pt x="3330" y="6586"/>
                    </a:cubicBezTo>
                    <a:lnTo>
                      <a:pt x="3808" y="7394"/>
                    </a:lnTo>
                    <a:cubicBezTo>
                      <a:pt x="3969" y="7651"/>
                      <a:pt x="3784" y="7971"/>
                      <a:pt x="3484" y="7971"/>
                    </a:cubicBezTo>
                    <a:cubicBezTo>
                      <a:pt x="3477" y="7971"/>
                      <a:pt x="3469" y="7971"/>
                      <a:pt x="3462" y="7971"/>
                    </a:cubicBezTo>
                    <a:lnTo>
                      <a:pt x="3313" y="7954"/>
                    </a:lnTo>
                    <a:cubicBezTo>
                      <a:pt x="3115" y="7954"/>
                      <a:pt x="2951" y="8086"/>
                      <a:pt x="2918" y="8267"/>
                    </a:cubicBezTo>
                    <a:lnTo>
                      <a:pt x="33" y="23562"/>
                    </a:lnTo>
                    <a:cubicBezTo>
                      <a:pt x="1" y="23760"/>
                      <a:pt x="132" y="23957"/>
                      <a:pt x="347" y="24007"/>
                    </a:cubicBezTo>
                    <a:lnTo>
                      <a:pt x="3247" y="24584"/>
                    </a:lnTo>
                    <a:cubicBezTo>
                      <a:pt x="3269" y="24587"/>
                      <a:pt x="3291" y="24589"/>
                      <a:pt x="3313" y="24589"/>
                    </a:cubicBezTo>
                    <a:cubicBezTo>
                      <a:pt x="3501" y="24589"/>
                      <a:pt x="3664" y="24463"/>
                      <a:pt x="3709" y="24270"/>
                    </a:cubicBezTo>
                    <a:lnTo>
                      <a:pt x="8093" y="933"/>
                    </a:lnTo>
                    <a:cubicBezTo>
                      <a:pt x="8142" y="736"/>
                      <a:pt x="7994" y="538"/>
                      <a:pt x="7796" y="488"/>
                    </a:cubicBezTo>
                    <a:lnTo>
                      <a:pt x="5274" y="10"/>
                    </a:lnTo>
                    <a:cubicBezTo>
                      <a:pt x="5232" y="4"/>
                      <a:pt x="5190" y="1"/>
                      <a:pt x="5149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4" name="Google Shape;3764;p39">
                <a:extLst>
                  <a:ext uri="{FF2B5EF4-FFF2-40B4-BE49-F238E27FC236}">
                    <a16:creationId xmlns:a16="http://schemas.microsoft.com/office/drawing/2014/main" id="{BFA3F6FB-991C-D423-A576-6009F29EA8A4}"/>
                  </a:ext>
                </a:extLst>
              </p:cNvPr>
              <p:cNvSpPr/>
              <p:nvPr/>
            </p:nvSpPr>
            <p:spPr>
              <a:xfrm>
                <a:off x="6325550" y="1843450"/>
                <a:ext cx="1992575" cy="1059350"/>
              </a:xfrm>
              <a:custGeom>
                <a:avLst/>
                <a:gdLst/>
                <a:ahLst/>
                <a:cxnLst/>
                <a:rect l="l" t="t" r="r" b="b"/>
                <a:pathLst>
                  <a:path w="79703" h="42374" extrusionOk="0">
                    <a:moveTo>
                      <a:pt x="25840" y="19212"/>
                    </a:moveTo>
                    <a:lnTo>
                      <a:pt x="25840" y="19212"/>
                    </a:lnTo>
                    <a:cubicBezTo>
                      <a:pt x="25824" y="19247"/>
                      <a:pt x="25818" y="19266"/>
                      <a:pt x="25825" y="19266"/>
                    </a:cubicBezTo>
                    <a:cubicBezTo>
                      <a:pt x="25832" y="19266"/>
                      <a:pt x="25848" y="19250"/>
                      <a:pt x="25876" y="19218"/>
                    </a:cubicBezTo>
                    <a:lnTo>
                      <a:pt x="25840" y="19212"/>
                    </a:lnTo>
                    <a:close/>
                    <a:moveTo>
                      <a:pt x="4648" y="1"/>
                    </a:moveTo>
                    <a:lnTo>
                      <a:pt x="0" y="14669"/>
                    </a:lnTo>
                    <a:lnTo>
                      <a:pt x="25840" y="19212"/>
                    </a:lnTo>
                    <a:lnTo>
                      <a:pt x="25840" y="19212"/>
                    </a:lnTo>
                    <a:cubicBezTo>
                      <a:pt x="26137" y="18563"/>
                      <a:pt x="30095" y="12327"/>
                      <a:pt x="30145" y="12327"/>
                    </a:cubicBezTo>
                    <a:lnTo>
                      <a:pt x="30145" y="12327"/>
                    </a:lnTo>
                    <a:cubicBezTo>
                      <a:pt x="30148" y="12327"/>
                      <a:pt x="30137" y="12349"/>
                      <a:pt x="30111" y="12395"/>
                    </a:cubicBezTo>
                    <a:lnTo>
                      <a:pt x="18294" y="33655"/>
                    </a:lnTo>
                    <a:lnTo>
                      <a:pt x="33655" y="42374"/>
                    </a:lnTo>
                    <a:lnTo>
                      <a:pt x="47730" y="18114"/>
                    </a:lnTo>
                    <a:lnTo>
                      <a:pt x="79703" y="15262"/>
                    </a:lnTo>
                    <a:lnTo>
                      <a:pt x="79357" y="11686"/>
                    </a:lnTo>
                    <a:lnTo>
                      <a:pt x="53861" y="2605"/>
                    </a:lnTo>
                    <a:cubicBezTo>
                      <a:pt x="49378" y="1237"/>
                      <a:pt x="44746" y="446"/>
                      <a:pt x="40082" y="215"/>
                    </a:cubicBezTo>
                    <a:lnTo>
                      <a:pt x="4648" y="1"/>
                    </a:lnTo>
                    <a:close/>
                  </a:path>
                </a:pathLst>
              </a:custGeom>
              <a:solidFill>
                <a:srgbClr val="050004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5" name="Google Shape;3765;p39">
                <a:extLst>
                  <a:ext uri="{FF2B5EF4-FFF2-40B4-BE49-F238E27FC236}">
                    <a16:creationId xmlns:a16="http://schemas.microsoft.com/office/drawing/2014/main" id="{2612FCE8-5DF0-4C78-9C20-596E4BC14977}"/>
                  </a:ext>
                </a:extLst>
              </p:cNvPr>
              <p:cNvSpPr/>
              <p:nvPr/>
            </p:nvSpPr>
            <p:spPr>
              <a:xfrm>
                <a:off x="6928750" y="1944475"/>
                <a:ext cx="672875" cy="458950"/>
              </a:xfrm>
              <a:custGeom>
                <a:avLst/>
                <a:gdLst/>
                <a:ahLst/>
                <a:cxnLst/>
                <a:rect l="l" t="t" r="r" b="b"/>
                <a:pathLst>
                  <a:path w="26915" h="18358" extrusionOk="0">
                    <a:moveTo>
                      <a:pt x="19973" y="1"/>
                    </a:moveTo>
                    <a:cubicBezTo>
                      <a:pt x="18289" y="1"/>
                      <a:pt x="16601" y="262"/>
                      <a:pt x="14965" y="789"/>
                    </a:cubicBezTo>
                    <a:cubicBezTo>
                      <a:pt x="11076" y="2041"/>
                      <a:pt x="7813" y="4695"/>
                      <a:pt x="5802" y="8238"/>
                    </a:cubicBezTo>
                    <a:lnTo>
                      <a:pt x="50" y="18045"/>
                    </a:lnTo>
                    <a:cubicBezTo>
                      <a:pt x="1" y="18143"/>
                      <a:pt x="34" y="18259"/>
                      <a:pt x="132" y="18325"/>
                    </a:cubicBezTo>
                    <a:cubicBezTo>
                      <a:pt x="165" y="18341"/>
                      <a:pt x="198" y="18358"/>
                      <a:pt x="231" y="18358"/>
                    </a:cubicBezTo>
                    <a:cubicBezTo>
                      <a:pt x="297" y="18358"/>
                      <a:pt x="380" y="18308"/>
                      <a:pt x="413" y="18242"/>
                    </a:cubicBezTo>
                    <a:lnTo>
                      <a:pt x="6164" y="8453"/>
                    </a:lnTo>
                    <a:cubicBezTo>
                      <a:pt x="9087" y="3300"/>
                      <a:pt x="14375" y="388"/>
                      <a:pt x="19903" y="388"/>
                    </a:cubicBezTo>
                    <a:cubicBezTo>
                      <a:pt x="22137" y="388"/>
                      <a:pt x="24412" y="864"/>
                      <a:pt x="26585" y="1860"/>
                    </a:cubicBezTo>
                    <a:cubicBezTo>
                      <a:pt x="26616" y="1873"/>
                      <a:pt x="26646" y="1880"/>
                      <a:pt x="26676" y="1880"/>
                    </a:cubicBezTo>
                    <a:cubicBezTo>
                      <a:pt x="26757" y="1880"/>
                      <a:pt x="26829" y="1834"/>
                      <a:pt x="26865" y="1761"/>
                    </a:cubicBezTo>
                    <a:cubicBezTo>
                      <a:pt x="26914" y="1662"/>
                      <a:pt x="26865" y="1531"/>
                      <a:pt x="26766" y="1481"/>
                    </a:cubicBezTo>
                    <a:cubicBezTo>
                      <a:pt x="24607" y="497"/>
                      <a:pt x="22294" y="1"/>
                      <a:pt x="199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6" name="Google Shape;3766;p39">
                <a:extLst>
                  <a:ext uri="{FF2B5EF4-FFF2-40B4-BE49-F238E27FC236}">
                    <a16:creationId xmlns:a16="http://schemas.microsoft.com/office/drawing/2014/main" id="{FBA1122F-EF43-87D4-DC7A-7BF5199107CD}"/>
                  </a:ext>
                </a:extLst>
              </p:cNvPr>
              <p:cNvSpPr/>
              <p:nvPr/>
            </p:nvSpPr>
            <p:spPr>
              <a:xfrm>
                <a:off x="8235700" y="1832750"/>
                <a:ext cx="132700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9098" extrusionOk="0">
                    <a:moveTo>
                      <a:pt x="1" y="0"/>
                    </a:moveTo>
                    <a:lnTo>
                      <a:pt x="4088" y="9098"/>
                    </a:lnTo>
                    <a:lnTo>
                      <a:pt x="5308" y="61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7" name="Google Shape;3767;p39">
                <a:extLst>
                  <a:ext uri="{FF2B5EF4-FFF2-40B4-BE49-F238E27FC236}">
                    <a16:creationId xmlns:a16="http://schemas.microsoft.com/office/drawing/2014/main" id="{571F462A-8D55-720E-C169-B02E631D7224}"/>
                  </a:ext>
                </a:extLst>
              </p:cNvPr>
              <p:cNvSpPr/>
              <p:nvPr/>
            </p:nvSpPr>
            <p:spPr>
              <a:xfrm>
                <a:off x="8128575" y="2457800"/>
                <a:ext cx="241900" cy="710350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28414" extrusionOk="0">
                    <a:moveTo>
                      <a:pt x="5439" y="0"/>
                    </a:moveTo>
                    <a:lnTo>
                      <a:pt x="1" y="27227"/>
                    </a:lnTo>
                    <a:lnTo>
                      <a:pt x="9428" y="28413"/>
                    </a:lnTo>
                    <a:lnTo>
                      <a:pt x="9675" y="561"/>
                    </a:lnTo>
                    <a:lnTo>
                      <a:pt x="54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8" name="Google Shape;3768;p39">
                <a:extLst>
                  <a:ext uri="{FF2B5EF4-FFF2-40B4-BE49-F238E27FC236}">
                    <a16:creationId xmlns:a16="http://schemas.microsoft.com/office/drawing/2014/main" id="{418B69E9-CC5E-77FD-92B7-98DF81DF869A}"/>
                  </a:ext>
                </a:extLst>
              </p:cNvPr>
              <p:cNvSpPr/>
              <p:nvPr/>
            </p:nvSpPr>
            <p:spPr>
              <a:xfrm>
                <a:off x="7632500" y="2396000"/>
                <a:ext cx="670400" cy="758550"/>
              </a:xfrm>
              <a:custGeom>
                <a:avLst/>
                <a:gdLst/>
                <a:ahLst/>
                <a:cxnLst/>
                <a:rect l="l" t="t" r="r" b="b"/>
                <a:pathLst>
                  <a:path w="26816" h="30342" extrusionOk="0">
                    <a:moveTo>
                      <a:pt x="6016" y="0"/>
                    </a:moveTo>
                    <a:lnTo>
                      <a:pt x="0" y="27161"/>
                    </a:lnTo>
                    <a:lnTo>
                      <a:pt x="1550" y="27359"/>
                    </a:lnTo>
                    <a:lnTo>
                      <a:pt x="9428" y="28347"/>
                    </a:lnTo>
                    <a:lnTo>
                      <a:pt x="25184" y="30342"/>
                    </a:lnTo>
                    <a:lnTo>
                      <a:pt x="26815" y="2653"/>
                    </a:lnTo>
                    <a:lnTo>
                      <a:pt x="11867" y="758"/>
                    </a:lnTo>
                    <a:lnTo>
                      <a:pt x="6296" y="33"/>
                    </a:lnTo>
                    <a:lnTo>
                      <a:pt x="6016" y="0"/>
                    </a:lnTo>
                    <a:close/>
                  </a:path>
                </a:pathLst>
              </a:custGeom>
              <a:solidFill>
                <a:srgbClr val="EB5022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89" name="Google Shape;3769;p39">
                <a:extLst>
                  <a:ext uri="{FF2B5EF4-FFF2-40B4-BE49-F238E27FC236}">
                    <a16:creationId xmlns:a16="http://schemas.microsoft.com/office/drawing/2014/main" id="{206BA413-7806-B5B8-3450-A14683D2E631}"/>
                  </a:ext>
                </a:extLst>
              </p:cNvPr>
              <p:cNvSpPr/>
              <p:nvPr/>
            </p:nvSpPr>
            <p:spPr>
              <a:xfrm>
                <a:off x="7856225" y="2081850"/>
                <a:ext cx="356425" cy="481850"/>
              </a:xfrm>
              <a:custGeom>
                <a:avLst/>
                <a:gdLst/>
                <a:ahLst/>
                <a:cxnLst/>
                <a:rect l="l" t="t" r="r" b="b"/>
                <a:pathLst>
                  <a:path w="14257" h="19274" extrusionOk="0">
                    <a:moveTo>
                      <a:pt x="8156" y="0"/>
                    </a:moveTo>
                    <a:cubicBezTo>
                      <a:pt x="6641" y="0"/>
                      <a:pt x="5143" y="770"/>
                      <a:pt x="3890" y="2183"/>
                    </a:cubicBezTo>
                    <a:cubicBezTo>
                      <a:pt x="2473" y="3765"/>
                      <a:pt x="1533" y="5974"/>
                      <a:pt x="1220" y="8413"/>
                    </a:cubicBezTo>
                    <a:lnTo>
                      <a:pt x="17" y="17939"/>
                    </a:lnTo>
                    <a:cubicBezTo>
                      <a:pt x="1" y="18038"/>
                      <a:pt x="83" y="18153"/>
                      <a:pt x="198" y="18170"/>
                    </a:cubicBezTo>
                    <a:cubicBezTo>
                      <a:pt x="314" y="18170"/>
                      <a:pt x="413" y="18104"/>
                      <a:pt x="429" y="17988"/>
                    </a:cubicBezTo>
                    <a:lnTo>
                      <a:pt x="1632" y="8462"/>
                    </a:lnTo>
                    <a:cubicBezTo>
                      <a:pt x="1929" y="6105"/>
                      <a:pt x="2835" y="3979"/>
                      <a:pt x="4187" y="2447"/>
                    </a:cubicBezTo>
                    <a:cubicBezTo>
                      <a:pt x="5377" y="1124"/>
                      <a:pt x="6778" y="404"/>
                      <a:pt x="8189" y="404"/>
                    </a:cubicBezTo>
                    <a:cubicBezTo>
                      <a:pt x="8360" y="404"/>
                      <a:pt x="8531" y="415"/>
                      <a:pt x="8703" y="436"/>
                    </a:cubicBezTo>
                    <a:cubicBezTo>
                      <a:pt x="10268" y="634"/>
                      <a:pt x="11636" y="1738"/>
                      <a:pt x="12559" y="3518"/>
                    </a:cubicBezTo>
                    <a:cubicBezTo>
                      <a:pt x="13482" y="5314"/>
                      <a:pt x="13828" y="7622"/>
                      <a:pt x="13532" y="9978"/>
                    </a:cubicBezTo>
                    <a:lnTo>
                      <a:pt x="12394" y="19043"/>
                    </a:lnTo>
                    <a:cubicBezTo>
                      <a:pt x="12378" y="19158"/>
                      <a:pt x="12460" y="19274"/>
                      <a:pt x="12559" y="19274"/>
                    </a:cubicBezTo>
                    <a:lnTo>
                      <a:pt x="12592" y="19274"/>
                    </a:lnTo>
                    <a:cubicBezTo>
                      <a:pt x="12691" y="19274"/>
                      <a:pt x="12790" y="19208"/>
                      <a:pt x="12790" y="19109"/>
                    </a:cubicBezTo>
                    <a:lnTo>
                      <a:pt x="13944" y="10028"/>
                    </a:lnTo>
                    <a:cubicBezTo>
                      <a:pt x="14257" y="7589"/>
                      <a:pt x="13894" y="5215"/>
                      <a:pt x="12922" y="3320"/>
                    </a:cubicBezTo>
                    <a:cubicBezTo>
                      <a:pt x="11949" y="1425"/>
                      <a:pt x="10466" y="255"/>
                      <a:pt x="8752" y="40"/>
                    </a:cubicBezTo>
                    <a:cubicBezTo>
                      <a:pt x="8553" y="14"/>
                      <a:pt x="8354" y="0"/>
                      <a:pt x="8156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0" name="Google Shape;3770;p39">
                <a:extLst>
                  <a:ext uri="{FF2B5EF4-FFF2-40B4-BE49-F238E27FC236}">
                    <a16:creationId xmlns:a16="http://schemas.microsoft.com/office/drawing/2014/main" id="{48F87F86-CDDF-69C0-1781-984FEF1689F6}"/>
                  </a:ext>
                </a:extLst>
              </p:cNvPr>
              <p:cNvSpPr/>
              <p:nvPr/>
            </p:nvSpPr>
            <p:spPr>
              <a:xfrm>
                <a:off x="7909800" y="2430175"/>
                <a:ext cx="330875" cy="499825"/>
              </a:xfrm>
              <a:custGeom>
                <a:avLst/>
                <a:gdLst/>
                <a:ahLst/>
                <a:cxnLst/>
                <a:rect l="l" t="t" r="r" b="b"/>
                <a:pathLst>
                  <a:path w="13235" h="19993" extrusionOk="0">
                    <a:moveTo>
                      <a:pt x="10548" y="1"/>
                    </a:moveTo>
                    <a:lnTo>
                      <a:pt x="0" y="16812"/>
                    </a:lnTo>
                    <a:lnTo>
                      <a:pt x="5999" y="19992"/>
                    </a:lnTo>
                    <a:lnTo>
                      <a:pt x="13234" y="1435"/>
                    </a:lnTo>
                    <a:lnTo>
                      <a:pt x="10548" y="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1" name="Google Shape;3771;p39">
                <a:extLst>
                  <a:ext uri="{FF2B5EF4-FFF2-40B4-BE49-F238E27FC236}">
                    <a16:creationId xmlns:a16="http://schemas.microsoft.com/office/drawing/2014/main" id="{8063DB0E-6F74-B699-D3E2-54069B0D555A}"/>
                  </a:ext>
                </a:extLst>
              </p:cNvPr>
              <p:cNvSpPr/>
              <p:nvPr/>
            </p:nvSpPr>
            <p:spPr>
              <a:xfrm>
                <a:off x="7594600" y="2266600"/>
                <a:ext cx="602800" cy="628375"/>
              </a:xfrm>
              <a:custGeom>
                <a:avLst/>
                <a:gdLst/>
                <a:ahLst/>
                <a:cxnLst/>
                <a:rect l="l" t="t" r="r" b="b"/>
                <a:pathLst>
                  <a:path w="24112" h="25135" extrusionOk="0">
                    <a:moveTo>
                      <a:pt x="10894" y="1"/>
                    </a:moveTo>
                    <a:lnTo>
                      <a:pt x="0" y="16630"/>
                    </a:lnTo>
                    <a:lnTo>
                      <a:pt x="972" y="17158"/>
                    </a:lnTo>
                    <a:lnTo>
                      <a:pt x="5983" y="19811"/>
                    </a:lnTo>
                    <a:lnTo>
                      <a:pt x="16020" y="25135"/>
                    </a:lnTo>
                    <a:lnTo>
                      <a:pt x="24112" y="7055"/>
                    </a:lnTo>
                    <a:lnTo>
                      <a:pt x="14619" y="1995"/>
                    </a:lnTo>
                    <a:lnTo>
                      <a:pt x="11075" y="100"/>
                    </a:lnTo>
                    <a:lnTo>
                      <a:pt x="10894" y="1"/>
                    </a:ln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2" name="Google Shape;3772;p39">
                <a:extLst>
                  <a:ext uri="{FF2B5EF4-FFF2-40B4-BE49-F238E27FC236}">
                    <a16:creationId xmlns:a16="http://schemas.microsoft.com/office/drawing/2014/main" id="{9D73069B-A7AC-3C02-E5B0-E753264191FF}"/>
                  </a:ext>
                </a:extLst>
              </p:cNvPr>
              <p:cNvSpPr/>
              <p:nvPr/>
            </p:nvSpPr>
            <p:spPr>
              <a:xfrm>
                <a:off x="8061425" y="2454650"/>
                <a:ext cx="457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709" extrusionOk="0">
                    <a:moveTo>
                      <a:pt x="885" y="416"/>
                    </a:moveTo>
                    <a:cubicBezTo>
                      <a:pt x="964" y="416"/>
                      <a:pt x="1045" y="434"/>
                      <a:pt x="1121" y="472"/>
                    </a:cubicBezTo>
                    <a:cubicBezTo>
                      <a:pt x="1236" y="538"/>
                      <a:pt x="1319" y="637"/>
                      <a:pt x="1352" y="752"/>
                    </a:cubicBezTo>
                    <a:cubicBezTo>
                      <a:pt x="1401" y="868"/>
                      <a:pt x="1385" y="983"/>
                      <a:pt x="1335" y="1082"/>
                    </a:cubicBezTo>
                    <a:cubicBezTo>
                      <a:pt x="1286" y="1181"/>
                      <a:pt x="1187" y="1247"/>
                      <a:pt x="1071" y="1280"/>
                    </a:cubicBezTo>
                    <a:cubicBezTo>
                      <a:pt x="1031" y="1292"/>
                      <a:pt x="988" y="1297"/>
                      <a:pt x="944" y="1297"/>
                    </a:cubicBezTo>
                    <a:cubicBezTo>
                      <a:pt x="865" y="1297"/>
                      <a:pt x="783" y="1279"/>
                      <a:pt x="709" y="1247"/>
                    </a:cubicBezTo>
                    <a:cubicBezTo>
                      <a:pt x="594" y="1181"/>
                      <a:pt x="511" y="1082"/>
                      <a:pt x="478" y="967"/>
                    </a:cubicBezTo>
                    <a:cubicBezTo>
                      <a:pt x="429" y="851"/>
                      <a:pt x="445" y="736"/>
                      <a:pt x="495" y="637"/>
                    </a:cubicBezTo>
                    <a:cubicBezTo>
                      <a:pt x="572" y="493"/>
                      <a:pt x="724" y="416"/>
                      <a:pt x="885" y="416"/>
                    </a:cubicBezTo>
                    <a:close/>
                    <a:moveTo>
                      <a:pt x="879" y="1"/>
                    </a:moveTo>
                    <a:cubicBezTo>
                      <a:pt x="568" y="1"/>
                      <a:pt x="278" y="159"/>
                      <a:pt x="132" y="439"/>
                    </a:cubicBezTo>
                    <a:cubicBezTo>
                      <a:pt x="33" y="637"/>
                      <a:pt x="0" y="884"/>
                      <a:pt x="83" y="1099"/>
                    </a:cubicBezTo>
                    <a:cubicBezTo>
                      <a:pt x="165" y="1313"/>
                      <a:pt x="313" y="1494"/>
                      <a:pt x="511" y="1609"/>
                    </a:cubicBezTo>
                    <a:cubicBezTo>
                      <a:pt x="659" y="1675"/>
                      <a:pt x="808" y="1708"/>
                      <a:pt x="956" y="1708"/>
                    </a:cubicBezTo>
                    <a:cubicBezTo>
                      <a:pt x="1022" y="1708"/>
                      <a:pt x="1104" y="1708"/>
                      <a:pt x="1187" y="1675"/>
                    </a:cubicBezTo>
                    <a:cubicBezTo>
                      <a:pt x="1401" y="1626"/>
                      <a:pt x="1599" y="1478"/>
                      <a:pt x="1698" y="1280"/>
                    </a:cubicBezTo>
                    <a:cubicBezTo>
                      <a:pt x="1813" y="1082"/>
                      <a:pt x="1830" y="835"/>
                      <a:pt x="1747" y="621"/>
                    </a:cubicBezTo>
                    <a:cubicBezTo>
                      <a:pt x="1681" y="406"/>
                      <a:pt x="1516" y="225"/>
                      <a:pt x="1319" y="110"/>
                    </a:cubicBezTo>
                    <a:cubicBezTo>
                      <a:pt x="1176" y="36"/>
                      <a:pt x="1026" y="1"/>
                      <a:pt x="879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3" name="Google Shape;3773;p39">
                <a:extLst>
                  <a:ext uri="{FF2B5EF4-FFF2-40B4-BE49-F238E27FC236}">
                    <a16:creationId xmlns:a16="http://schemas.microsoft.com/office/drawing/2014/main" id="{BE9D8ABF-FD04-68D5-E9ED-E216DF1C59E2}"/>
                  </a:ext>
                </a:extLst>
              </p:cNvPr>
              <p:cNvSpPr/>
              <p:nvPr/>
            </p:nvSpPr>
            <p:spPr>
              <a:xfrm>
                <a:off x="7863225" y="2350425"/>
                <a:ext cx="47825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708" extrusionOk="0">
                    <a:moveTo>
                      <a:pt x="968" y="415"/>
                    </a:moveTo>
                    <a:cubicBezTo>
                      <a:pt x="1047" y="415"/>
                      <a:pt x="1128" y="434"/>
                      <a:pt x="1204" y="472"/>
                    </a:cubicBezTo>
                    <a:cubicBezTo>
                      <a:pt x="1319" y="537"/>
                      <a:pt x="1402" y="636"/>
                      <a:pt x="1451" y="752"/>
                    </a:cubicBezTo>
                    <a:cubicBezTo>
                      <a:pt x="1484" y="867"/>
                      <a:pt x="1468" y="982"/>
                      <a:pt x="1418" y="1081"/>
                    </a:cubicBezTo>
                    <a:cubicBezTo>
                      <a:pt x="1369" y="1180"/>
                      <a:pt x="1270" y="1246"/>
                      <a:pt x="1154" y="1279"/>
                    </a:cubicBezTo>
                    <a:cubicBezTo>
                      <a:pt x="1114" y="1291"/>
                      <a:pt x="1071" y="1296"/>
                      <a:pt x="1027" y="1296"/>
                    </a:cubicBezTo>
                    <a:cubicBezTo>
                      <a:pt x="948" y="1296"/>
                      <a:pt x="866" y="1278"/>
                      <a:pt x="792" y="1246"/>
                    </a:cubicBezTo>
                    <a:cubicBezTo>
                      <a:pt x="561" y="1114"/>
                      <a:pt x="462" y="851"/>
                      <a:pt x="578" y="636"/>
                    </a:cubicBezTo>
                    <a:cubicBezTo>
                      <a:pt x="655" y="492"/>
                      <a:pt x="807" y="415"/>
                      <a:pt x="968" y="415"/>
                    </a:cubicBezTo>
                    <a:close/>
                    <a:moveTo>
                      <a:pt x="970" y="0"/>
                    </a:moveTo>
                    <a:cubicBezTo>
                      <a:pt x="659" y="0"/>
                      <a:pt x="361" y="158"/>
                      <a:pt x="215" y="439"/>
                    </a:cubicBezTo>
                    <a:cubicBezTo>
                      <a:pt x="1" y="851"/>
                      <a:pt x="166" y="1378"/>
                      <a:pt x="611" y="1609"/>
                    </a:cubicBezTo>
                    <a:cubicBezTo>
                      <a:pt x="742" y="1675"/>
                      <a:pt x="891" y="1708"/>
                      <a:pt x="1039" y="1708"/>
                    </a:cubicBezTo>
                    <a:cubicBezTo>
                      <a:pt x="1121" y="1708"/>
                      <a:pt x="1187" y="1708"/>
                      <a:pt x="1270" y="1675"/>
                    </a:cubicBezTo>
                    <a:cubicBezTo>
                      <a:pt x="1501" y="1625"/>
                      <a:pt x="1682" y="1477"/>
                      <a:pt x="1781" y="1279"/>
                    </a:cubicBezTo>
                    <a:cubicBezTo>
                      <a:pt x="1896" y="1081"/>
                      <a:pt x="1913" y="834"/>
                      <a:pt x="1830" y="620"/>
                    </a:cubicBezTo>
                    <a:cubicBezTo>
                      <a:pt x="1764" y="406"/>
                      <a:pt x="1599" y="224"/>
                      <a:pt x="1402" y="109"/>
                    </a:cubicBezTo>
                    <a:cubicBezTo>
                      <a:pt x="1265" y="35"/>
                      <a:pt x="1116" y="0"/>
                      <a:pt x="970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4" name="Google Shape;3774;p39">
                <a:extLst>
                  <a:ext uri="{FF2B5EF4-FFF2-40B4-BE49-F238E27FC236}">
                    <a16:creationId xmlns:a16="http://schemas.microsoft.com/office/drawing/2014/main" id="{C3554B86-9530-E1B6-BD04-F0E70E0E434B}"/>
                  </a:ext>
                </a:extLst>
              </p:cNvPr>
              <p:cNvSpPr/>
              <p:nvPr/>
            </p:nvSpPr>
            <p:spPr>
              <a:xfrm>
                <a:off x="7879725" y="2120150"/>
                <a:ext cx="316450" cy="358675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4347" extrusionOk="0">
                    <a:moveTo>
                      <a:pt x="8889" y="0"/>
                    </a:moveTo>
                    <a:cubicBezTo>
                      <a:pt x="8174" y="0"/>
                      <a:pt x="7416" y="200"/>
                      <a:pt x="6658" y="602"/>
                    </a:cubicBezTo>
                    <a:cubicBezTo>
                      <a:pt x="5307" y="1294"/>
                      <a:pt x="4104" y="2546"/>
                      <a:pt x="3280" y="4112"/>
                    </a:cubicBezTo>
                    <a:lnTo>
                      <a:pt x="49" y="10161"/>
                    </a:lnTo>
                    <a:cubicBezTo>
                      <a:pt x="0" y="10259"/>
                      <a:pt x="33" y="10391"/>
                      <a:pt x="148" y="10441"/>
                    </a:cubicBezTo>
                    <a:cubicBezTo>
                      <a:pt x="179" y="10461"/>
                      <a:pt x="212" y="10471"/>
                      <a:pt x="244" y="10471"/>
                    </a:cubicBezTo>
                    <a:cubicBezTo>
                      <a:pt x="313" y="10471"/>
                      <a:pt x="378" y="10426"/>
                      <a:pt x="412" y="10358"/>
                    </a:cubicBezTo>
                    <a:lnTo>
                      <a:pt x="3642" y="4310"/>
                    </a:lnTo>
                    <a:cubicBezTo>
                      <a:pt x="4433" y="2810"/>
                      <a:pt x="5571" y="1623"/>
                      <a:pt x="6840" y="964"/>
                    </a:cubicBezTo>
                    <a:cubicBezTo>
                      <a:pt x="7536" y="598"/>
                      <a:pt x="8226" y="415"/>
                      <a:pt x="8872" y="415"/>
                    </a:cubicBezTo>
                    <a:cubicBezTo>
                      <a:pt x="9389" y="415"/>
                      <a:pt x="9878" y="532"/>
                      <a:pt x="10317" y="766"/>
                    </a:cubicBezTo>
                    <a:cubicBezTo>
                      <a:pt x="11290" y="1277"/>
                      <a:pt x="11932" y="2348"/>
                      <a:pt x="12081" y="3749"/>
                    </a:cubicBezTo>
                    <a:cubicBezTo>
                      <a:pt x="12245" y="5183"/>
                      <a:pt x="11899" y="6782"/>
                      <a:pt x="11108" y="8282"/>
                    </a:cubicBezTo>
                    <a:lnTo>
                      <a:pt x="8043" y="14050"/>
                    </a:lnTo>
                    <a:cubicBezTo>
                      <a:pt x="7977" y="14149"/>
                      <a:pt x="8026" y="14281"/>
                      <a:pt x="8125" y="14330"/>
                    </a:cubicBezTo>
                    <a:cubicBezTo>
                      <a:pt x="8158" y="14347"/>
                      <a:pt x="8191" y="14347"/>
                      <a:pt x="8224" y="14347"/>
                    </a:cubicBezTo>
                    <a:cubicBezTo>
                      <a:pt x="8290" y="14347"/>
                      <a:pt x="8356" y="14314"/>
                      <a:pt x="8405" y="14248"/>
                    </a:cubicBezTo>
                    <a:lnTo>
                      <a:pt x="11471" y="8463"/>
                    </a:lnTo>
                    <a:cubicBezTo>
                      <a:pt x="12295" y="6914"/>
                      <a:pt x="12658" y="5216"/>
                      <a:pt x="12493" y="3700"/>
                    </a:cubicBezTo>
                    <a:cubicBezTo>
                      <a:pt x="12328" y="2151"/>
                      <a:pt x="11619" y="981"/>
                      <a:pt x="10515" y="387"/>
                    </a:cubicBezTo>
                    <a:cubicBezTo>
                      <a:pt x="10015" y="130"/>
                      <a:pt x="9466" y="0"/>
                      <a:pt x="8889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5" name="Google Shape;3775;p39">
                <a:extLst>
                  <a:ext uri="{FF2B5EF4-FFF2-40B4-BE49-F238E27FC236}">
                    <a16:creationId xmlns:a16="http://schemas.microsoft.com/office/drawing/2014/main" id="{ECF14212-FBB2-3323-A3DA-38069F73DF7F}"/>
                  </a:ext>
                </a:extLst>
              </p:cNvPr>
              <p:cNvSpPr/>
              <p:nvPr/>
            </p:nvSpPr>
            <p:spPr>
              <a:xfrm>
                <a:off x="7836050" y="2416125"/>
                <a:ext cx="2237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8950" h="5788" extrusionOk="0">
                    <a:moveTo>
                      <a:pt x="1235" y="409"/>
                    </a:moveTo>
                    <a:cubicBezTo>
                      <a:pt x="1353" y="409"/>
                      <a:pt x="1472" y="437"/>
                      <a:pt x="1582" y="497"/>
                    </a:cubicBezTo>
                    <a:lnTo>
                      <a:pt x="7960" y="3892"/>
                    </a:lnTo>
                    <a:cubicBezTo>
                      <a:pt x="8339" y="4090"/>
                      <a:pt x="8471" y="4535"/>
                      <a:pt x="8274" y="4914"/>
                    </a:cubicBezTo>
                    <a:lnTo>
                      <a:pt x="8241" y="4963"/>
                    </a:lnTo>
                    <a:cubicBezTo>
                      <a:pt x="8105" y="5224"/>
                      <a:pt x="7852" y="5368"/>
                      <a:pt x="7584" y="5368"/>
                    </a:cubicBezTo>
                    <a:cubicBezTo>
                      <a:pt x="7462" y="5368"/>
                      <a:pt x="7337" y="5338"/>
                      <a:pt x="7219" y="5277"/>
                    </a:cubicBezTo>
                    <a:lnTo>
                      <a:pt x="841" y="1898"/>
                    </a:lnTo>
                    <a:cubicBezTo>
                      <a:pt x="676" y="1799"/>
                      <a:pt x="544" y="1634"/>
                      <a:pt x="478" y="1453"/>
                    </a:cubicBezTo>
                    <a:cubicBezTo>
                      <a:pt x="429" y="1255"/>
                      <a:pt x="445" y="1057"/>
                      <a:pt x="527" y="876"/>
                    </a:cubicBezTo>
                    <a:lnTo>
                      <a:pt x="560" y="810"/>
                    </a:lnTo>
                    <a:cubicBezTo>
                      <a:pt x="698" y="558"/>
                      <a:pt x="964" y="409"/>
                      <a:pt x="1235" y="409"/>
                    </a:cubicBezTo>
                    <a:close/>
                    <a:moveTo>
                      <a:pt x="1241" y="1"/>
                    </a:moveTo>
                    <a:cubicBezTo>
                      <a:pt x="824" y="1"/>
                      <a:pt x="415" y="223"/>
                      <a:pt x="198" y="612"/>
                    </a:cubicBezTo>
                    <a:lnTo>
                      <a:pt x="165" y="678"/>
                    </a:lnTo>
                    <a:cubicBezTo>
                      <a:pt x="33" y="958"/>
                      <a:pt x="0" y="1272"/>
                      <a:pt x="82" y="1568"/>
                    </a:cubicBezTo>
                    <a:cubicBezTo>
                      <a:pt x="181" y="1865"/>
                      <a:pt x="379" y="2112"/>
                      <a:pt x="659" y="2260"/>
                    </a:cubicBezTo>
                    <a:lnTo>
                      <a:pt x="7037" y="5639"/>
                    </a:lnTo>
                    <a:cubicBezTo>
                      <a:pt x="7202" y="5738"/>
                      <a:pt x="7384" y="5787"/>
                      <a:pt x="7581" y="5787"/>
                    </a:cubicBezTo>
                    <a:cubicBezTo>
                      <a:pt x="7697" y="5787"/>
                      <a:pt x="7812" y="5771"/>
                      <a:pt x="7927" y="5738"/>
                    </a:cubicBezTo>
                    <a:cubicBezTo>
                      <a:pt x="8224" y="5639"/>
                      <a:pt x="8455" y="5441"/>
                      <a:pt x="8603" y="5161"/>
                    </a:cubicBezTo>
                    <a:lnTo>
                      <a:pt x="8636" y="5095"/>
                    </a:lnTo>
                    <a:cubicBezTo>
                      <a:pt x="8949" y="4535"/>
                      <a:pt x="8719" y="3826"/>
                      <a:pt x="8158" y="3530"/>
                    </a:cubicBezTo>
                    <a:lnTo>
                      <a:pt x="1780" y="134"/>
                    </a:lnTo>
                    <a:cubicBezTo>
                      <a:pt x="1609" y="44"/>
                      <a:pt x="1424" y="1"/>
                      <a:pt x="1241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6" name="Google Shape;3776;p39">
                <a:extLst>
                  <a:ext uri="{FF2B5EF4-FFF2-40B4-BE49-F238E27FC236}">
                    <a16:creationId xmlns:a16="http://schemas.microsoft.com/office/drawing/2014/main" id="{CD7783DD-315C-92DC-FEA7-260EE14E1FEF}"/>
                  </a:ext>
                </a:extLst>
              </p:cNvPr>
              <p:cNvSpPr/>
              <p:nvPr/>
            </p:nvSpPr>
            <p:spPr>
              <a:xfrm>
                <a:off x="8123225" y="1830700"/>
                <a:ext cx="777525" cy="515625"/>
              </a:xfrm>
              <a:custGeom>
                <a:avLst/>
                <a:gdLst/>
                <a:ahLst/>
                <a:cxnLst/>
                <a:rect l="l" t="t" r="r" b="b"/>
                <a:pathLst>
                  <a:path w="31101" h="20625" extrusionOk="0">
                    <a:moveTo>
                      <a:pt x="21129" y="0"/>
                    </a:moveTo>
                    <a:cubicBezTo>
                      <a:pt x="17569" y="3098"/>
                      <a:pt x="15081" y="4862"/>
                      <a:pt x="9543" y="6428"/>
                    </a:cubicBezTo>
                    <a:lnTo>
                      <a:pt x="11010" y="8686"/>
                    </a:lnTo>
                    <a:lnTo>
                      <a:pt x="10367" y="8702"/>
                    </a:lnTo>
                    <a:lnTo>
                      <a:pt x="0" y="8587"/>
                    </a:lnTo>
                    <a:lnTo>
                      <a:pt x="2819" y="15789"/>
                    </a:lnTo>
                    <a:cubicBezTo>
                      <a:pt x="5760" y="18889"/>
                      <a:pt x="9837" y="20625"/>
                      <a:pt x="14102" y="20625"/>
                    </a:cubicBezTo>
                    <a:cubicBezTo>
                      <a:pt x="14258" y="20625"/>
                      <a:pt x="14414" y="20622"/>
                      <a:pt x="14570" y="20618"/>
                    </a:cubicBezTo>
                    <a:lnTo>
                      <a:pt x="24837" y="20305"/>
                    </a:lnTo>
                    <a:cubicBezTo>
                      <a:pt x="28908" y="19761"/>
                      <a:pt x="31100" y="15245"/>
                      <a:pt x="29024" y="11702"/>
                    </a:cubicBezTo>
                    <a:lnTo>
                      <a:pt x="21129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7" name="Google Shape;3777;p39">
                <a:extLst>
                  <a:ext uri="{FF2B5EF4-FFF2-40B4-BE49-F238E27FC236}">
                    <a16:creationId xmlns:a16="http://schemas.microsoft.com/office/drawing/2014/main" id="{D288E0D6-F3D9-3350-DB5C-F55D7462D3E5}"/>
                  </a:ext>
                </a:extLst>
              </p:cNvPr>
              <p:cNvSpPr/>
              <p:nvPr/>
            </p:nvSpPr>
            <p:spPr>
              <a:xfrm>
                <a:off x="8117450" y="1825625"/>
                <a:ext cx="763100" cy="525900"/>
              </a:xfrm>
              <a:custGeom>
                <a:avLst/>
                <a:gdLst/>
                <a:ahLst/>
                <a:cxnLst/>
                <a:rect l="l" t="t" r="r" b="b"/>
                <a:pathLst>
                  <a:path w="30524" h="21036" extrusionOk="0">
                    <a:moveTo>
                      <a:pt x="21311" y="516"/>
                    </a:moveTo>
                    <a:lnTo>
                      <a:pt x="29073" y="12003"/>
                    </a:lnTo>
                    <a:cubicBezTo>
                      <a:pt x="30013" y="13619"/>
                      <a:pt x="30095" y="15563"/>
                      <a:pt x="29288" y="17244"/>
                    </a:cubicBezTo>
                    <a:cubicBezTo>
                      <a:pt x="28480" y="18909"/>
                      <a:pt x="26881" y="20063"/>
                      <a:pt x="25068" y="20310"/>
                    </a:cubicBezTo>
                    <a:lnTo>
                      <a:pt x="14801" y="20607"/>
                    </a:lnTo>
                    <a:cubicBezTo>
                      <a:pt x="14627" y="20612"/>
                      <a:pt x="14454" y="20615"/>
                      <a:pt x="14282" y="20615"/>
                    </a:cubicBezTo>
                    <a:cubicBezTo>
                      <a:pt x="10102" y="20615"/>
                      <a:pt x="6111" y="18899"/>
                      <a:pt x="3214" y="15876"/>
                    </a:cubicBezTo>
                    <a:lnTo>
                      <a:pt x="528" y="9004"/>
                    </a:lnTo>
                    <a:lnTo>
                      <a:pt x="528" y="9004"/>
                    </a:lnTo>
                    <a:lnTo>
                      <a:pt x="10598" y="9103"/>
                    </a:lnTo>
                    <a:lnTo>
                      <a:pt x="11257" y="9086"/>
                    </a:lnTo>
                    <a:cubicBezTo>
                      <a:pt x="11323" y="9086"/>
                      <a:pt x="11389" y="9053"/>
                      <a:pt x="11422" y="8987"/>
                    </a:cubicBezTo>
                    <a:cubicBezTo>
                      <a:pt x="11455" y="8921"/>
                      <a:pt x="11455" y="8839"/>
                      <a:pt x="11422" y="8773"/>
                    </a:cubicBezTo>
                    <a:lnTo>
                      <a:pt x="10104" y="6762"/>
                    </a:lnTo>
                    <a:cubicBezTo>
                      <a:pt x="15196" y="5279"/>
                      <a:pt x="17734" y="3615"/>
                      <a:pt x="21311" y="516"/>
                    </a:cubicBezTo>
                    <a:close/>
                    <a:moveTo>
                      <a:pt x="21348" y="1"/>
                    </a:moveTo>
                    <a:cubicBezTo>
                      <a:pt x="21304" y="1"/>
                      <a:pt x="21252" y="28"/>
                      <a:pt x="21212" y="55"/>
                    </a:cubicBezTo>
                    <a:cubicBezTo>
                      <a:pt x="17471" y="3318"/>
                      <a:pt x="15031" y="4933"/>
                      <a:pt x="9724" y="6433"/>
                    </a:cubicBezTo>
                    <a:cubicBezTo>
                      <a:pt x="9659" y="6449"/>
                      <a:pt x="9609" y="6499"/>
                      <a:pt x="9576" y="6565"/>
                    </a:cubicBezTo>
                    <a:cubicBezTo>
                      <a:pt x="9560" y="6631"/>
                      <a:pt x="9560" y="6697"/>
                      <a:pt x="9609" y="6746"/>
                    </a:cubicBezTo>
                    <a:lnTo>
                      <a:pt x="10878" y="8691"/>
                    </a:lnTo>
                    <a:lnTo>
                      <a:pt x="10598" y="8691"/>
                    </a:lnTo>
                    <a:lnTo>
                      <a:pt x="231" y="8592"/>
                    </a:lnTo>
                    <a:cubicBezTo>
                      <a:pt x="165" y="8592"/>
                      <a:pt x="100" y="8625"/>
                      <a:pt x="50" y="8674"/>
                    </a:cubicBezTo>
                    <a:cubicBezTo>
                      <a:pt x="17" y="8740"/>
                      <a:pt x="1" y="8806"/>
                      <a:pt x="34" y="8872"/>
                    </a:cubicBezTo>
                    <a:lnTo>
                      <a:pt x="2852" y="16074"/>
                    </a:lnTo>
                    <a:cubicBezTo>
                      <a:pt x="2868" y="16091"/>
                      <a:pt x="2868" y="16124"/>
                      <a:pt x="2901" y="16140"/>
                    </a:cubicBezTo>
                    <a:cubicBezTo>
                      <a:pt x="5884" y="19272"/>
                      <a:pt x="10021" y="21035"/>
                      <a:pt x="14339" y="21035"/>
                    </a:cubicBezTo>
                    <a:cubicBezTo>
                      <a:pt x="14488" y="21035"/>
                      <a:pt x="14652" y="21035"/>
                      <a:pt x="14801" y="21019"/>
                    </a:cubicBezTo>
                    <a:lnTo>
                      <a:pt x="25101" y="20722"/>
                    </a:lnTo>
                    <a:cubicBezTo>
                      <a:pt x="27079" y="20442"/>
                      <a:pt x="28777" y="19206"/>
                      <a:pt x="29650" y="17409"/>
                    </a:cubicBezTo>
                    <a:cubicBezTo>
                      <a:pt x="30524" y="15613"/>
                      <a:pt x="30441" y="13520"/>
                      <a:pt x="29419" y="11789"/>
                    </a:cubicBezTo>
                    <a:lnTo>
                      <a:pt x="21525" y="88"/>
                    </a:lnTo>
                    <a:cubicBezTo>
                      <a:pt x="21492" y="38"/>
                      <a:pt x="21443" y="5"/>
                      <a:pt x="21377" y="5"/>
                    </a:cubicBezTo>
                    <a:cubicBezTo>
                      <a:pt x="21368" y="2"/>
                      <a:pt x="21358" y="1"/>
                      <a:pt x="21348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8" name="Google Shape;3778;p39">
                <a:extLst>
                  <a:ext uri="{FF2B5EF4-FFF2-40B4-BE49-F238E27FC236}">
                    <a16:creationId xmlns:a16="http://schemas.microsoft.com/office/drawing/2014/main" id="{20E49302-7243-DA7C-17FF-90FE09757349}"/>
                  </a:ext>
                </a:extLst>
              </p:cNvPr>
              <p:cNvSpPr/>
              <p:nvPr/>
            </p:nvSpPr>
            <p:spPr>
              <a:xfrm>
                <a:off x="8353950" y="2042050"/>
                <a:ext cx="16650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6660" h="446" extrusionOk="0">
                    <a:moveTo>
                      <a:pt x="6461" y="1"/>
                    </a:moveTo>
                    <a:lnTo>
                      <a:pt x="215" y="34"/>
                    </a:lnTo>
                    <a:cubicBezTo>
                      <a:pt x="100" y="34"/>
                      <a:pt x="1" y="116"/>
                      <a:pt x="1" y="232"/>
                    </a:cubicBezTo>
                    <a:cubicBezTo>
                      <a:pt x="1" y="347"/>
                      <a:pt x="100" y="446"/>
                      <a:pt x="215" y="446"/>
                    </a:cubicBezTo>
                    <a:lnTo>
                      <a:pt x="6461" y="413"/>
                    </a:lnTo>
                    <a:cubicBezTo>
                      <a:pt x="6577" y="413"/>
                      <a:pt x="6659" y="314"/>
                      <a:pt x="6659" y="199"/>
                    </a:cubicBezTo>
                    <a:cubicBezTo>
                      <a:pt x="6659" y="100"/>
                      <a:pt x="6577" y="1"/>
                      <a:pt x="6461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99" name="Google Shape;3779;p39">
                <a:extLst>
                  <a:ext uri="{FF2B5EF4-FFF2-40B4-BE49-F238E27FC236}">
                    <a16:creationId xmlns:a16="http://schemas.microsoft.com/office/drawing/2014/main" id="{6A2B2E8E-3870-CC86-66A9-A8F7D5C090DD}"/>
                  </a:ext>
                </a:extLst>
              </p:cNvPr>
              <p:cNvSpPr/>
              <p:nvPr/>
            </p:nvSpPr>
            <p:spPr>
              <a:xfrm>
                <a:off x="8043300" y="1981900"/>
                <a:ext cx="295425" cy="27815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1126" extrusionOk="0">
                    <a:moveTo>
                      <a:pt x="6889" y="1"/>
                    </a:moveTo>
                    <a:cubicBezTo>
                      <a:pt x="6430" y="1"/>
                      <a:pt x="5967" y="81"/>
                      <a:pt x="5521" y="248"/>
                    </a:cubicBezTo>
                    <a:lnTo>
                      <a:pt x="2555" y="956"/>
                    </a:lnTo>
                    <a:cubicBezTo>
                      <a:pt x="1302" y="1253"/>
                      <a:pt x="0" y="2225"/>
                      <a:pt x="1286" y="4961"/>
                    </a:cubicBezTo>
                    <a:lnTo>
                      <a:pt x="1895" y="6956"/>
                    </a:lnTo>
                    <a:cubicBezTo>
                      <a:pt x="2423" y="8686"/>
                      <a:pt x="3972" y="9906"/>
                      <a:pt x="5785" y="10021"/>
                    </a:cubicBezTo>
                    <a:cubicBezTo>
                      <a:pt x="6098" y="10038"/>
                      <a:pt x="6395" y="10186"/>
                      <a:pt x="6625" y="10417"/>
                    </a:cubicBezTo>
                    <a:lnTo>
                      <a:pt x="7515" y="11125"/>
                    </a:lnTo>
                    <a:lnTo>
                      <a:pt x="11817" y="3544"/>
                    </a:lnTo>
                    <a:lnTo>
                      <a:pt x="9790" y="1286"/>
                    </a:lnTo>
                    <a:cubicBezTo>
                      <a:pt x="9037" y="452"/>
                      <a:pt x="7974" y="1"/>
                      <a:pt x="6889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0" name="Google Shape;3780;p39">
                <a:extLst>
                  <a:ext uri="{FF2B5EF4-FFF2-40B4-BE49-F238E27FC236}">
                    <a16:creationId xmlns:a16="http://schemas.microsoft.com/office/drawing/2014/main" id="{40F81633-F673-B9E7-A94C-EF903592F854}"/>
                  </a:ext>
                </a:extLst>
              </p:cNvPr>
              <p:cNvSpPr/>
              <p:nvPr/>
            </p:nvSpPr>
            <p:spPr>
              <a:xfrm>
                <a:off x="8053175" y="1976825"/>
                <a:ext cx="291325" cy="28857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11543" extrusionOk="0">
                    <a:moveTo>
                      <a:pt x="6494" y="0"/>
                    </a:moveTo>
                    <a:cubicBezTo>
                      <a:pt x="6020" y="0"/>
                      <a:pt x="5545" y="83"/>
                      <a:pt x="5093" y="253"/>
                    </a:cubicBezTo>
                    <a:lnTo>
                      <a:pt x="2110" y="945"/>
                    </a:lnTo>
                    <a:cubicBezTo>
                      <a:pt x="1270" y="1159"/>
                      <a:pt x="660" y="1588"/>
                      <a:pt x="363" y="2198"/>
                    </a:cubicBezTo>
                    <a:cubicBezTo>
                      <a:pt x="1" y="2956"/>
                      <a:pt x="116" y="3978"/>
                      <a:pt x="693" y="5230"/>
                    </a:cubicBezTo>
                    <a:lnTo>
                      <a:pt x="1303" y="7224"/>
                    </a:lnTo>
                    <a:cubicBezTo>
                      <a:pt x="1846" y="9021"/>
                      <a:pt x="3478" y="10323"/>
                      <a:pt x="5373" y="10422"/>
                    </a:cubicBezTo>
                    <a:cubicBezTo>
                      <a:pt x="5637" y="10438"/>
                      <a:pt x="5884" y="10570"/>
                      <a:pt x="6082" y="10768"/>
                    </a:cubicBezTo>
                    <a:cubicBezTo>
                      <a:pt x="6082" y="10768"/>
                      <a:pt x="6082" y="10784"/>
                      <a:pt x="6099" y="10784"/>
                    </a:cubicBezTo>
                    <a:lnTo>
                      <a:pt x="7005" y="11493"/>
                    </a:lnTo>
                    <a:cubicBezTo>
                      <a:pt x="7038" y="11526"/>
                      <a:pt x="7087" y="11543"/>
                      <a:pt x="7120" y="11543"/>
                    </a:cubicBezTo>
                    <a:cubicBezTo>
                      <a:pt x="7186" y="11543"/>
                      <a:pt x="7252" y="11510"/>
                      <a:pt x="7285" y="11460"/>
                    </a:cubicBezTo>
                    <a:cubicBezTo>
                      <a:pt x="7351" y="11378"/>
                      <a:pt x="7335" y="11246"/>
                      <a:pt x="7252" y="11163"/>
                    </a:cubicBezTo>
                    <a:lnTo>
                      <a:pt x="6362" y="10471"/>
                    </a:lnTo>
                    <a:cubicBezTo>
                      <a:pt x="6115" y="10208"/>
                      <a:pt x="5769" y="10043"/>
                      <a:pt x="5390" y="10026"/>
                    </a:cubicBezTo>
                    <a:cubicBezTo>
                      <a:pt x="3676" y="9911"/>
                      <a:pt x="2193" y="8741"/>
                      <a:pt x="1698" y="7109"/>
                    </a:cubicBezTo>
                    <a:lnTo>
                      <a:pt x="1088" y="5098"/>
                    </a:lnTo>
                    <a:cubicBezTo>
                      <a:pt x="1088" y="5098"/>
                      <a:pt x="1088" y="5082"/>
                      <a:pt x="1072" y="5082"/>
                    </a:cubicBezTo>
                    <a:cubicBezTo>
                      <a:pt x="544" y="3928"/>
                      <a:pt x="429" y="3022"/>
                      <a:pt x="742" y="2379"/>
                    </a:cubicBezTo>
                    <a:cubicBezTo>
                      <a:pt x="1039" y="1753"/>
                      <a:pt x="1698" y="1473"/>
                      <a:pt x="2209" y="1357"/>
                    </a:cubicBezTo>
                    <a:lnTo>
                      <a:pt x="5209" y="649"/>
                    </a:lnTo>
                    <a:cubicBezTo>
                      <a:pt x="5622" y="493"/>
                      <a:pt x="6055" y="418"/>
                      <a:pt x="6487" y="418"/>
                    </a:cubicBezTo>
                    <a:cubicBezTo>
                      <a:pt x="7518" y="418"/>
                      <a:pt x="8538" y="847"/>
                      <a:pt x="9246" y="1637"/>
                    </a:cubicBezTo>
                    <a:lnTo>
                      <a:pt x="11274" y="3879"/>
                    </a:lnTo>
                    <a:cubicBezTo>
                      <a:pt x="11317" y="3922"/>
                      <a:pt x="11374" y="3943"/>
                      <a:pt x="11431" y="3943"/>
                    </a:cubicBezTo>
                    <a:cubicBezTo>
                      <a:pt x="11481" y="3943"/>
                      <a:pt x="11531" y="3926"/>
                      <a:pt x="11570" y="3895"/>
                    </a:cubicBezTo>
                    <a:cubicBezTo>
                      <a:pt x="11653" y="3813"/>
                      <a:pt x="11653" y="3681"/>
                      <a:pt x="11587" y="3599"/>
                    </a:cubicBezTo>
                    <a:lnTo>
                      <a:pt x="9560" y="1357"/>
                    </a:lnTo>
                    <a:cubicBezTo>
                      <a:pt x="8758" y="474"/>
                      <a:pt x="7628" y="0"/>
                      <a:pt x="6494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1" name="Google Shape;3781;p39">
                <a:extLst>
                  <a:ext uri="{FF2B5EF4-FFF2-40B4-BE49-F238E27FC236}">
                    <a16:creationId xmlns:a16="http://schemas.microsoft.com/office/drawing/2014/main" id="{D9A115DE-EEB7-0514-960C-E4AC5D11236A}"/>
                  </a:ext>
                </a:extLst>
              </p:cNvPr>
              <p:cNvSpPr/>
              <p:nvPr/>
            </p:nvSpPr>
            <p:spPr>
              <a:xfrm>
                <a:off x="8138875" y="2173975"/>
                <a:ext cx="72550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833" extrusionOk="0">
                    <a:moveTo>
                      <a:pt x="1327" y="1"/>
                    </a:moveTo>
                    <a:cubicBezTo>
                      <a:pt x="1175" y="1"/>
                      <a:pt x="1021" y="32"/>
                      <a:pt x="874" y="97"/>
                    </a:cubicBezTo>
                    <a:lnTo>
                      <a:pt x="149" y="426"/>
                    </a:lnTo>
                    <a:cubicBezTo>
                      <a:pt x="50" y="476"/>
                      <a:pt x="1" y="591"/>
                      <a:pt x="50" y="706"/>
                    </a:cubicBezTo>
                    <a:cubicBezTo>
                      <a:pt x="86" y="779"/>
                      <a:pt x="158" y="825"/>
                      <a:pt x="232" y="825"/>
                    </a:cubicBezTo>
                    <a:cubicBezTo>
                      <a:pt x="260" y="825"/>
                      <a:pt x="287" y="819"/>
                      <a:pt x="314" y="805"/>
                    </a:cubicBezTo>
                    <a:lnTo>
                      <a:pt x="1055" y="476"/>
                    </a:lnTo>
                    <a:cubicBezTo>
                      <a:pt x="1142" y="437"/>
                      <a:pt x="1235" y="418"/>
                      <a:pt x="1327" y="418"/>
                    </a:cubicBezTo>
                    <a:cubicBezTo>
                      <a:pt x="1585" y="418"/>
                      <a:pt x="1841" y="563"/>
                      <a:pt x="1962" y="805"/>
                    </a:cubicBezTo>
                    <a:lnTo>
                      <a:pt x="2473" y="2684"/>
                    </a:lnTo>
                    <a:cubicBezTo>
                      <a:pt x="2506" y="2767"/>
                      <a:pt x="2588" y="2832"/>
                      <a:pt x="2671" y="2832"/>
                    </a:cubicBezTo>
                    <a:cubicBezTo>
                      <a:pt x="2687" y="2832"/>
                      <a:pt x="2720" y="2832"/>
                      <a:pt x="2737" y="2816"/>
                    </a:cubicBezTo>
                    <a:cubicBezTo>
                      <a:pt x="2835" y="2800"/>
                      <a:pt x="2901" y="2684"/>
                      <a:pt x="2868" y="2569"/>
                    </a:cubicBezTo>
                    <a:lnTo>
                      <a:pt x="2357" y="690"/>
                    </a:lnTo>
                    <a:cubicBezTo>
                      <a:pt x="2357" y="673"/>
                      <a:pt x="2357" y="657"/>
                      <a:pt x="2341" y="657"/>
                    </a:cubicBezTo>
                    <a:cubicBezTo>
                      <a:pt x="2159" y="244"/>
                      <a:pt x="1752" y="1"/>
                      <a:pt x="1327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2" name="Google Shape;3782;p39">
                <a:extLst>
                  <a:ext uri="{FF2B5EF4-FFF2-40B4-BE49-F238E27FC236}">
                    <a16:creationId xmlns:a16="http://schemas.microsoft.com/office/drawing/2014/main" id="{3DE2BCB8-EB7A-936E-1310-84820F7697D1}"/>
                  </a:ext>
                </a:extLst>
              </p:cNvPr>
              <p:cNvSpPr/>
              <p:nvPr/>
            </p:nvSpPr>
            <p:spPr>
              <a:xfrm>
                <a:off x="8098100" y="2091450"/>
                <a:ext cx="124450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893" extrusionOk="0">
                    <a:moveTo>
                      <a:pt x="4761" y="0"/>
                    </a:moveTo>
                    <a:cubicBezTo>
                      <a:pt x="4750" y="0"/>
                      <a:pt x="4740" y="1"/>
                      <a:pt x="4730" y="3"/>
                    </a:cubicBezTo>
                    <a:lnTo>
                      <a:pt x="1895" y="497"/>
                    </a:lnTo>
                    <a:cubicBezTo>
                      <a:pt x="874" y="678"/>
                      <a:pt x="132" y="1535"/>
                      <a:pt x="66" y="2557"/>
                    </a:cubicBezTo>
                    <a:lnTo>
                      <a:pt x="16" y="3678"/>
                    </a:lnTo>
                    <a:cubicBezTo>
                      <a:pt x="0" y="3793"/>
                      <a:pt x="99" y="3876"/>
                      <a:pt x="214" y="3892"/>
                    </a:cubicBezTo>
                    <a:cubicBezTo>
                      <a:pt x="330" y="3892"/>
                      <a:pt x="412" y="3810"/>
                      <a:pt x="429" y="3694"/>
                    </a:cubicBezTo>
                    <a:lnTo>
                      <a:pt x="478" y="2574"/>
                    </a:lnTo>
                    <a:cubicBezTo>
                      <a:pt x="527" y="1750"/>
                      <a:pt x="1137" y="1057"/>
                      <a:pt x="1961" y="909"/>
                    </a:cubicBezTo>
                    <a:lnTo>
                      <a:pt x="4796" y="415"/>
                    </a:lnTo>
                    <a:cubicBezTo>
                      <a:pt x="4911" y="382"/>
                      <a:pt x="4977" y="283"/>
                      <a:pt x="4961" y="167"/>
                    </a:cubicBezTo>
                    <a:cubicBezTo>
                      <a:pt x="4946" y="64"/>
                      <a:pt x="4852" y="0"/>
                      <a:pt x="4761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3" name="Google Shape;3783;p39">
                <a:extLst>
                  <a:ext uri="{FF2B5EF4-FFF2-40B4-BE49-F238E27FC236}">
                    <a16:creationId xmlns:a16="http://schemas.microsoft.com/office/drawing/2014/main" id="{29650A21-087B-17FE-522B-46D83B9017D3}"/>
                  </a:ext>
                </a:extLst>
              </p:cNvPr>
              <p:cNvSpPr/>
              <p:nvPr/>
            </p:nvSpPr>
            <p:spPr>
              <a:xfrm>
                <a:off x="8072550" y="2037050"/>
                <a:ext cx="147100" cy="87425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3497" extrusionOk="0">
                    <a:moveTo>
                      <a:pt x="5666" y="1"/>
                    </a:moveTo>
                    <a:cubicBezTo>
                      <a:pt x="5656" y="1"/>
                      <a:pt x="5647" y="2"/>
                      <a:pt x="5637" y="3"/>
                    </a:cubicBezTo>
                    <a:lnTo>
                      <a:pt x="1830" y="530"/>
                    </a:lnTo>
                    <a:cubicBezTo>
                      <a:pt x="1121" y="646"/>
                      <a:pt x="511" y="1124"/>
                      <a:pt x="214" y="1783"/>
                    </a:cubicBezTo>
                    <a:cubicBezTo>
                      <a:pt x="50" y="2096"/>
                      <a:pt x="0" y="2492"/>
                      <a:pt x="33" y="2887"/>
                    </a:cubicBezTo>
                    <a:lnTo>
                      <a:pt x="66" y="3299"/>
                    </a:lnTo>
                    <a:cubicBezTo>
                      <a:pt x="83" y="3415"/>
                      <a:pt x="181" y="3497"/>
                      <a:pt x="280" y="3497"/>
                    </a:cubicBezTo>
                    <a:lnTo>
                      <a:pt x="297" y="3497"/>
                    </a:lnTo>
                    <a:cubicBezTo>
                      <a:pt x="412" y="3481"/>
                      <a:pt x="495" y="3382"/>
                      <a:pt x="478" y="3266"/>
                    </a:cubicBezTo>
                    <a:lnTo>
                      <a:pt x="445" y="2854"/>
                    </a:lnTo>
                    <a:cubicBezTo>
                      <a:pt x="412" y="2525"/>
                      <a:pt x="462" y="2211"/>
                      <a:pt x="577" y="1948"/>
                    </a:cubicBezTo>
                    <a:cubicBezTo>
                      <a:pt x="824" y="1420"/>
                      <a:pt x="1319" y="1041"/>
                      <a:pt x="1896" y="942"/>
                    </a:cubicBezTo>
                    <a:lnTo>
                      <a:pt x="5686" y="415"/>
                    </a:lnTo>
                    <a:cubicBezTo>
                      <a:pt x="5802" y="399"/>
                      <a:pt x="5884" y="300"/>
                      <a:pt x="5867" y="184"/>
                    </a:cubicBezTo>
                    <a:cubicBezTo>
                      <a:pt x="5852" y="79"/>
                      <a:pt x="5768" y="1"/>
                      <a:pt x="5666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4" name="Google Shape;3784;p39">
                <a:extLst>
                  <a:ext uri="{FF2B5EF4-FFF2-40B4-BE49-F238E27FC236}">
                    <a16:creationId xmlns:a16="http://schemas.microsoft.com/office/drawing/2014/main" id="{A525601B-35C8-1FBE-752A-A302055D04D4}"/>
                  </a:ext>
                </a:extLst>
              </p:cNvPr>
              <p:cNvSpPr/>
              <p:nvPr/>
            </p:nvSpPr>
            <p:spPr>
              <a:xfrm>
                <a:off x="7295050" y="1032025"/>
                <a:ext cx="27195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1972" extrusionOk="0">
                    <a:moveTo>
                      <a:pt x="6964" y="0"/>
                    </a:moveTo>
                    <a:cubicBezTo>
                      <a:pt x="5373" y="0"/>
                      <a:pt x="1740" y="1426"/>
                      <a:pt x="1121" y="2331"/>
                    </a:cubicBezTo>
                    <a:cubicBezTo>
                      <a:pt x="676" y="2957"/>
                      <a:pt x="412" y="3699"/>
                      <a:pt x="379" y="4506"/>
                    </a:cubicBezTo>
                    <a:lnTo>
                      <a:pt x="0" y="8396"/>
                    </a:lnTo>
                    <a:lnTo>
                      <a:pt x="7268" y="11972"/>
                    </a:lnTo>
                    <a:cubicBezTo>
                      <a:pt x="7268" y="11972"/>
                      <a:pt x="10878" y="7868"/>
                      <a:pt x="9741" y="3583"/>
                    </a:cubicBezTo>
                    <a:cubicBezTo>
                      <a:pt x="9741" y="3583"/>
                      <a:pt x="7137" y="7"/>
                      <a:pt x="7137" y="7"/>
                    </a:cubicBezTo>
                    <a:cubicBezTo>
                      <a:pt x="7082" y="3"/>
                      <a:pt x="7025" y="0"/>
                      <a:pt x="6964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5" name="Google Shape;3785;p39">
                <a:extLst>
                  <a:ext uri="{FF2B5EF4-FFF2-40B4-BE49-F238E27FC236}">
                    <a16:creationId xmlns:a16="http://schemas.microsoft.com/office/drawing/2014/main" id="{2639EC25-B825-A3A1-31ED-53EE196C62D8}"/>
                  </a:ext>
                </a:extLst>
              </p:cNvPr>
              <p:cNvSpPr/>
              <p:nvPr/>
            </p:nvSpPr>
            <p:spPr>
              <a:xfrm>
                <a:off x="7289700" y="1027050"/>
                <a:ext cx="282675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11307" h="12386" extrusionOk="0">
                    <a:moveTo>
                      <a:pt x="7165" y="0"/>
                    </a:moveTo>
                    <a:cubicBezTo>
                      <a:pt x="5486" y="0"/>
                      <a:pt x="1834" y="1450"/>
                      <a:pt x="1154" y="2414"/>
                    </a:cubicBezTo>
                    <a:cubicBezTo>
                      <a:pt x="692" y="3090"/>
                      <a:pt x="412" y="3881"/>
                      <a:pt x="396" y="4689"/>
                    </a:cubicBezTo>
                    <a:lnTo>
                      <a:pt x="0" y="8578"/>
                    </a:lnTo>
                    <a:cubicBezTo>
                      <a:pt x="0" y="8693"/>
                      <a:pt x="82" y="8792"/>
                      <a:pt x="181" y="8809"/>
                    </a:cubicBezTo>
                    <a:cubicBezTo>
                      <a:pt x="191" y="8810"/>
                      <a:pt x="201" y="8811"/>
                      <a:pt x="210" y="8811"/>
                    </a:cubicBezTo>
                    <a:cubicBezTo>
                      <a:pt x="325" y="8811"/>
                      <a:pt x="397" y="8719"/>
                      <a:pt x="412" y="8628"/>
                    </a:cubicBezTo>
                    <a:lnTo>
                      <a:pt x="808" y="4722"/>
                    </a:lnTo>
                    <a:cubicBezTo>
                      <a:pt x="824" y="3963"/>
                      <a:pt x="1071" y="3255"/>
                      <a:pt x="1500" y="2645"/>
                    </a:cubicBezTo>
                    <a:cubicBezTo>
                      <a:pt x="2093" y="1788"/>
                      <a:pt x="5670" y="404"/>
                      <a:pt x="7169" y="404"/>
                    </a:cubicBezTo>
                    <a:lnTo>
                      <a:pt x="7235" y="404"/>
                    </a:lnTo>
                    <a:cubicBezTo>
                      <a:pt x="8076" y="1574"/>
                      <a:pt x="9576" y="3617"/>
                      <a:pt x="9757" y="3881"/>
                    </a:cubicBezTo>
                    <a:cubicBezTo>
                      <a:pt x="10828" y="7985"/>
                      <a:pt x="7367" y="11990"/>
                      <a:pt x="7334" y="12039"/>
                    </a:cubicBezTo>
                    <a:cubicBezTo>
                      <a:pt x="7252" y="12122"/>
                      <a:pt x="7268" y="12253"/>
                      <a:pt x="7351" y="12336"/>
                    </a:cubicBezTo>
                    <a:cubicBezTo>
                      <a:pt x="7400" y="12369"/>
                      <a:pt x="7433" y="12385"/>
                      <a:pt x="7482" y="12385"/>
                    </a:cubicBezTo>
                    <a:cubicBezTo>
                      <a:pt x="7548" y="12385"/>
                      <a:pt x="7598" y="12352"/>
                      <a:pt x="7647" y="12303"/>
                    </a:cubicBezTo>
                    <a:cubicBezTo>
                      <a:pt x="7796" y="12138"/>
                      <a:pt x="11306" y="8067"/>
                      <a:pt x="10152" y="3733"/>
                    </a:cubicBezTo>
                    <a:cubicBezTo>
                      <a:pt x="10136" y="3683"/>
                      <a:pt x="10136" y="3683"/>
                      <a:pt x="7515" y="90"/>
                    </a:cubicBezTo>
                    <a:cubicBezTo>
                      <a:pt x="7482" y="41"/>
                      <a:pt x="7417" y="8"/>
                      <a:pt x="7367" y="8"/>
                    </a:cubicBezTo>
                    <a:cubicBezTo>
                      <a:pt x="7303" y="3"/>
                      <a:pt x="7236" y="0"/>
                      <a:pt x="7165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6" name="Google Shape;3786;p39">
                <a:extLst>
                  <a:ext uri="{FF2B5EF4-FFF2-40B4-BE49-F238E27FC236}">
                    <a16:creationId xmlns:a16="http://schemas.microsoft.com/office/drawing/2014/main" id="{8954BE9B-C8C4-38D8-94FD-72C04D685D50}"/>
                  </a:ext>
                </a:extLst>
              </p:cNvPr>
              <p:cNvSpPr/>
              <p:nvPr/>
            </p:nvSpPr>
            <p:spPr>
              <a:xfrm>
                <a:off x="7202750" y="1094700"/>
                <a:ext cx="289275" cy="31905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12762" extrusionOk="0">
                    <a:moveTo>
                      <a:pt x="7500" y="0"/>
                    </a:moveTo>
                    <a:cubicBezTo>
                      <a:pt x="6799" y="0"/>
                      <a:pt x="6073" y="189"/>
                      <a:pt x="5357" y="565"/>
                    </a:cubicBezTo>
                    <a:cubicBezTo>
                      <a:pt x="4137" y="1208"/>
                      <a:pt x="3115" y="2345"/>
                      <a:pt x="2489" y="3746"/>
                    </a:cubicBezTo>
                    <a:lnTo>
                      <a:pt x="50" y="9152"/>
                    </a:lnTo>
                    <a:cubicBezTo>
                      <a:pt x="0" y="9251"/>
                      <a:pt x="50" y="9366"/>
                      <a:pt x="149" y="9416"/>
                    </a:cubicBezTo>
                    <a:cubicBezTo>
                      <a:pt x="180" y="9429"/>
                      <a:pt x="211" y="9435"/>
                      <a:pt x="240" y="9435"/>
                    </a:cubicBezTo>
                    <a:cubicBezTo>
                      <a:pt x="321" y="9435"/>
                      <a:pt x="393" y="9389"/>
                      <a:pt x="429" y="9317"/>
                    </a:cubicBezTo>
                    <a:lnTo>
                      <a:pt x="2868" y="3911"/>
                    </a:lnTo>
                    <a:cubicBezTo>
                      <a:pt x="3462" y="2592"/>
                      <a:pt x="4417" y="1538"/>
                      <a:pt x="5555" y="928"/>
                    </a:cubicBezTo>
                    <a:cubicBezTo>
                      <a:pt x="6199" y="586"/>
                      <a:pt x="6861" y="414"/>
                      <a:pt x="7497" y="414"/>
                    </a:cubicBezTo>
                    <a:cubicBezTo>
                      <a:pt x="7967" y="414"/>
                      <a:pt x="8424" y="508"/>
                      <a:pt x="8851" y="697"/>
                    </a:cubicBezTo>
                    <a:cubicBezTo>
                      <a:pt x="9840" y="1142"/>
                      <a:pt x="10548" y="2081"/>
                      <a:pt x="10845" y="3318"/>
                    </a:cubicBezTo>
                    <a:cubicBezTo>
                      <a:pt x="11158" y="4570"/>
                      <a:pt x="10993" y="5987"/>
                      <a:pt x="10400" y="7306"/>
                    </a:cubicBezTo>
                    <a:lnTo>
                      <a:pt x="8076" y="12465"/>
                    </a:lnTo>
                    <a:cubicBezTo>
                      <a:pt x="8027" y="12563"/>
                      <a:pt x="8076" y="12695"/>
                      <a:pt x="8175" y="12728"/>
                    </a:cubicBezTo>
                    <a:cubicBezTo>
                      <a:pt x="8208" y="12745"/>
                      <a:pt x="8225" y="12761"/>
                      <a:pt x="8258" y="12761"/>
                    </a:cubicBezTo>
                    <a:cubicBezTo>
                      <a:pt x="8340" y="12761"/>
                      <a:pt x="8406" y="12712"/>
                      <a:pt x="8439" y="12629"/>
                    </a:cubicBezTo>
                    <a:lnTo>
                      <a:pt x="10763" y="7487"/>
                    </a:lnTo>
                    <a:cubicBezTo>
                      <a:pt x="11405" y="6070"/>
                      <a:pt x="11570" y="4570"/>
                      <a:pt x="11257" y="3219"/>
                    </a:cubicBezTo>
                    <a:cubicBezTo>
                      <a:pt x="10927" y="1851"/>
                      <a:pt x="10136" y="829"/>
                      <a:pt x="9016" y="318"/>
                    </a:cubicBezTo>
                    <a:cubicBezTo>
                      <a:pt x="8535" y="106"/>
                      <a:pt x="8025" y="0"/>
                      <a:pt x="7500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7" name="Google Shape;3787;p39">
                <a:extLst>
                  <a:ext uri="{FF2B5EF4-FFF2-40B4-BE49-F238E27FC236}">
                    <a16:creationId xmlns:a16="http://schemas.microsoft.com/office/drawing/2014/main" id="{C11C812F-2D8E-A392-5FE8-88CFF116B227}"/>
                  </a:ext>
                </a:extLst>
              </p:cNvPr>
              <p:cNvSpPr/>
              <p:nvPr/>
            </p:nvSpPr>
            <p:spPr>
              <a:xfrm>
                <a:off x="7215525" y="1337900"/>
                <a:ext cx="336650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22349" extrusionOk="0">
                    <a:moveTo>
                      <a:pt x="10400" y="1"/>
                    </a:moveTo>
                    <a:lnTo>
                      <a:pt x="0" y="19267"/>
                    </a:lnTo>
                    <a:lnTo>
                      <a:pt x="6824" y="22349"/>
                    </a:lnTo>
                    <a:lnTo>
                      <a:pt x="13466" y="1402"/>
                    </a:lnTo>
                    <a:lnTo>
                      <a:pt x="10400" y="1"/>
                    </a:lnTo>
                    <a:close/>
                  </a:path>
                </a:pathLst>
              </a:custGeom>
              <a:solidFill>
                <a:srgbClr val="F9F9F9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8" name="Google Shape;3788;p39">
                <a:extLst>
                  <a:ext uri="{FF2B5EF4-FFF2-40B4-BE49-F238E27FC236}">
                    <a16:creationId xmlns:a16="http://schemas.microsoft.com/office/drawing/2014/main" id="{63F5CC91-270D-C260-076C-BCD0E33213CE}"/>
                  </a:ext>
                </a:extLst>
              </p:cNvPr>
              <p:cNvSpPr/>
              <p:nvPr/>
            </p:nvSpPr>
            <p:spPr>
              <a:xfrm>
                <a:off x="6855825" y="1179675"/>
                <a:ext cx="647325" cy="68317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27327" extrusionOk="0">
                    <a:moveTo>
                      <a:pt x="10828" y="1"/>
                    </a:moveTo>
                    <a:lnTo>
                      <a:pt x="0" y="19086"/>
                    </a:lnTo>
                    <a:lnTo>
                      <a:pt x="1121" y="19597"/>
                    </a:lnTo>
                    <a:lnTo>
                      <a:pt x="6824" y="22168"/>
                    </a:lnTo>
                    <a:lnTo>
                      <a:pt x="18245" y="27327"/>
                    </a:lnTo>
                    <a:lnTo>
                      <a:pt x="25892" y="6824"/>
                    </a:lnTo>
                    <a:lnTo>
                      <a:pt x="15064" y="1929"/>
                    </a:lnTo>
                    <a:lnTo>
                      <a:pt x="11026" y="100"/>
                    </a:lnTo>
                    <a:lnTo>
                      <a:pt x="10828" y="1"/>
                    </a:lnTo>
                    <a:close/>
                  </a:path>
                </a:pathLst>
              </a:custGeom>
              <a:solidFill>
                <a:srgbClr val="3536DE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09" name="Google Shape;3789;p39">
                <a:extLst>
                  <a:ext uri="{FF2B5EF4-FFF2-40B4-BE49-F238E27FC236}">
                    <a16:creationId xmlns:a16="http://schemas.microsoft.com/office/drawing/2014/main" id="{27A1F7B5-84EF-1BA8-485B-FECE46A0BD48}"/>
                  </a:ext>
                </a:extLst>
              </p:cNvPr>
              <p:cNvSpPr/>
              <p:nvPr/>
            </p:nvSpPr>
            <p:spPr>
              <a:xfrm>
                <a:off x="7356025" y="1372000"/>
                <a:ext cx="490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1835" extrusionOk="0">
                    <a:moveTo>
                      <a:pt x="934" y="408"/>
                    </a:moveTo>
                    <a:cubicBezTo>
                      <a:pt x="1017" y="408"/>
                      <a:pt x="1104" y="427"/>
                      <a:pt x="1187" y="466"/>
                    </a:cubicBezTo>
                    <a:cubicBezTo>
                      <a:pt x="1319" y="516"/>
                      <a:pt x="1434" y="631"/>
                      <a:pt x="1484" y="763"/>
                    </a:cubicBezTo>
                    <a:cubicBezTo>
                      <a:pt x="1533" y="878"/>
                      <a:pt x="1533" y="1026"/>
                      <a:pt x="1484" y="1142"/>
                    </a:cubicBezTo>
                    <a:cubicBezTo>
                      <a:pt x="1434" y="1257"/>
                      <a:pt x="1319" y="1356"/>
                      <a:pt x="1204" y="1389"/>
                    </a:cubicBezTo>
                    <a:cubicBezTo>
                      <a:pt x="1141" y="1410"/>
                      <a:pt x="1079" y="1419"/>
                      <a:pt x="1018" y="1419"/>
                    </a:cubicBezTo>
                    <a:cubicBezTo>
                      <a:pt x="934" y="1419"/>
                      <a:pt x="852" y="1401"/>
                      <a:pt x="775" y="1373"/>
                    </a:cubicBezTo>
                    <a:cubicBezTo>
                      <a:pt x="643" y="1307"/>
                      <a:pt x="544" y="1208"/>
                      <a:pt x="478" y="1076"/>
                    </a:cubicBezTo>
                    <a:cubicBezTo>
                      <a:pt x="429" y="944"/>
                      <a:pt x="429" y="812"/>
                      <a:pt x="478" y="697"/>
                    </a:cubicBezTo>
                    <a:cubicBezTo>
                      <a:pt x="559" y="512"/>
                      <a:pt x="738" y="408"/>
                      <a:pt x="934" y="408"/>
                    </a:cubicBezTo>
                    <a:close/>
                    <a:moveTo>
                      <a:pt x="948" y="0"/>
                    </a:moveTo>
                    <a:cubicBezTo>
                      <a:pt x="593" y="0"/>
                      <a:pt x="259" y="193"/>
                      <a:pt x="116" y="516"/>
                    </a:cubicBezTo>
                    <a:cubicBezTo>
                      <a:pt x="17" y="746"/>
                      <a:pt x="0" y="993"/>
                      <a:pt x="99" y="1224"/>
                    </a:cubicBezTo>
                    <a:cubicBezTo>
                      <a:pt x="198" y="1455"/>
                      <a:pt x="380" y="1636"/>
                      <a:pt x="610" y="1752"/>
                    </a:cubicBezTo>
                    <a:cubicBezTo>
                      <a:pt x="742" y="1801"/>
                      <a:pt x="874" y="1834"/>
                      <a:pt x="1022" y="1834"/>
                    </a:cubicBezTo>
                    <a:cubicBezTo>
                      <a:pt x="1121" y="1834"/>
                      <a:pt x="1237" y="1818"/>
                      <a:pt x="1335" y="1785"/>
                    </a:cubicBezTo>
                    <a:cubicBezTo>
                      <a:pt x="1566" y="1702"/>
                      <a:pt x="1747" y="1537"/>
                      <a:pt x="1863" y="1307"/>
                    </a:cubicBezTo>
                    <a:cubicBezTo>
                      <a:pt x="1962" y="1092"/>
                      <a:pt x="1962" y="829"/>
                      <a:pt x="1863" y="598"/>
                    </a:cubicBezTo>
                    <a:cubicBezTo>
                      <a:pt x="1764" y="367"/>
                      <a:pt x="1583" y="186"/>
                      <a:pt x="1352" y="87"/>
                    </a:cubicBezTo>
                    <a:cubicBezTo>
                      <a:pt x="1220" y="28"/>
                      <a:pt x="1083" y="0"/>
                      <a:pt x="948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0" name="Google Shape;3790;p39">
                <a:extLst>
                  <a:ext uri="{FF2B5EF4-FFF2-40B4-BE49-F238E27FC236}">
                    <a16:creationId xmlns:a16="http://schemas.microsoft.com/office/drawing/2014/main" id="{845899B1-AE1E-80A9-AC45-732F7FB25CEE}"/>
                  </a:ext>
                </a:extLst>
              </p:cNvPr>
              <p:cNvSpPr/>
              <p:nvPr/>
            </p:nvSpPr>
            <p:spPr>
              <a:xfrm>
                <a:off x="7130225" y="1271075"/>
                <a:ext cx="5400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834" extrusionOk="0">
                    <a:moveTo>
                      <a:pt x="1039" y="416"/>
                    </a:moveTo>
                    <a:cubicBezTo>
                      <a:pt x="1122" y="416"/>
                      <a:pt x="1204" y="432"/>
                      <a:pt x="1286" y="465"/>
                    </a:cubicBezTo>
                    <a:cubicBezTo>
                      <a:pt x="1567" y="597"/>
                      <a:pt x="1682" y="894"/>
                      <a:pt x="1583" y="1141"/>
                    </a:cubicBezTo>
                    <a:cubicBezTo>
                      <a:pt x="1517" y="1256"/>
                      <a:pt x="1418" y="1355"/>
                      <a:pt x="1286" y="1405"/>
                    </a:cubicBezTo>
                    <a:cubicBezTo>
                      <a:pt x="1232" y="1418"/>
                      <a:pt x="1174" y="1426"/>
                      <a:pt x="1116" y="1426"/>
                    </a:cubicBezTo>
                    <a:cubicBezTo>
                      <a:pt x="1034" y="1426"/>
                      <a:pt x="952" y="1410"/>
                      <a:pt x="874" y="1372"/>
                    </a:cubicBezTo>
                    <a:cubicBezTo>
                      <a:pt x="594" y="1256"/>
                      <a:pt x="462" y="943"/>
                      <a:pt x="578" y="696"/>
                    </a:cubicBezTo>
                    <a:cubicBezTo>
                      <a:pt x="644" y="581"/>
                      <a:pt x="742" y="482"/>
                      <a:pt x="874" y="449"/>
                    </a:cubicBezTo>
                    <a:cubicBezTo>
                      <a:pt x="924" y="432"/>
                      <a:pt x="990" y="416"/>
                      <a:pt x="1039" y="416"/>
                    </a:cubicBezTo>
                    <a:close/>
                    <a:moveTo>
                      <a:pt x="1045" y="0"/>
                    </a:moveTo>
                    <a:cubicBezTo>
                      <a:pt x="940" y="0"/>
                      <a:pt x="833" y="18"/>
                      <a:pt x="726" y="53"/>
                    </a:cubicBezTo>
                    <a:cubicBezTo>
                      <a:pt x="495" y="136"/>
                      <a:pt x="314" y="300"/>
                      <a:pt x="199" y="531"/>
                    </a:cubicBezTo>
                    <a:cubicBezTo>
                      <a:pt x="1" y="993"/>
                      <a:pt x="232" y="1536"/>
                      <a:pt x="710" y="1751"/>
                    </a:cubicBezTo>
                    <a:cubicBezTo>
                      <a:pt x="841" y="1817"/>
                      <a:pt x="973" y="1833"/>
                      <a:pt x="1122" y="1833"/>
                    </a:cubicBezTo>
                    <a:cubicBezTo>
                      <a:pt x="1220" y="1833"/>
                      <a:pt x="1319" y="1817"/>
                      <a:pt x="1418" y="1784"/>
                    </a:cubicBezTo>
                    <a:cubicBezTo>
                      <a:pt x="1665" y="1701"/>
                      <a:pt x="1847" y="1536"/>
                      <a:pt x="1946" y="1322"/>
                    </a:cubicBezTo>
                    <a:cubicBezTo>
                      <a:pt x="2160" y="861"/>
                      <a:pt x="1929" y="300"/>
                      <a:pt x="1451" y="86"/>
                    </a:cubicBezTo>
                    <a:cubicBezTo>
                      <a:pt x="1320" y="30"/>
                      <a:pt x="1184" y="0"/>
                      <a:pt x="1045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1" name="Google Shape;3791;p39">
                <a:extLst>
                  <a:ext uri="{FF2B5EF4-FFF2-40B4-BE49-F238E27FC236}">
                    <a16:creationId xmlns:a16="http://schemas.microsoft.com/office/drawing/2014/main" id="{6950AAB0-574A-1CC0-99C0-E62463ACE201}"/>
                  </a:ext>
                </a:extLst>
              </p:cNvPr>
              <p:cNvSpPr/>
              <p:nvPr/>
            </p:nvSpPr>
            <p:spPr>
              <a:xfrm>
                <a:off x="7148775" y="1076450"/>
                <a:ext cx="311925" cy="322875"/>
              </a:xfrm>
              <a:custGeom>
                <a:avLst/>
                <a:gdLst/>
                <a:ahLst/>
                <a:cxnLst/>
                <a:rect l="l" t="t" r="r" b="b"/>
                <a:pathLst>
                  <a:path w="12477" h="12915" extrusionOk="0">
                    <a:moveTo>
                      <a:pt x="7554" y="1"/>
                    </a:moveTo>
                    <a:cubicBezTo>
                      <a:pt x="5497" y="1"/>
                      <a:pt x="3436" y="1335"/>
                      <a:pt x="2456" y="3520"/>
                    </a:cubicBezTo>
                    <a:lnTo>
                      <a:pt x="50" y="8860"/>
                    </a:lnTo>
                    <a:cubicBezTo>
                      <a:pt x="0" y="8959"/>
                      <a:pt x="50" y="9074"/>
                      <a:pt x="149" y="9124"/>
                    </a:cubicBezTo>
                    <a:cubicBezTo>
                      <a:pt x="175" y="9137"/>
                      <a:pt x="204" y="9143"/>
                      <a:pt x="233" y="9143"/>
                    </a:cubicBezTo>
                    <a:cubicBezTo>
                      <a:pt x="312" y="9143"/>
                      <a:pt x="393" y="9097"/>
                      <a:pt x="429" y="9025"/>
                    </a:cubicBezTo>
                    <a:lnTo>
                      <a:pt x="2819" y="3701"/>
                    </a:lnTo>
                    <a:cubicBezTo>
                      <a:pt x="3738" y="1662"/>
                      <a:pt x="5647" y="412"/>
                      <a:pt x="7547" y="412"/>
                    </a:cubicBezTo>
                    <a:cubicBezTo>
                      <a:pt x="8135" y="412"/>
                      <a:pt x="8723" y="531"/>
                      <a:pt x="9279" y="784"/>
                    </a:cubicBezTo>
                    <a:cubicBezTo>
                      <a:pt x="10417" y="1295"/>
                      <a:pt x="11257" y="2284"/>
                      <a:pt x="11653" y="3553"/>
                    </a:cubicBezTo>
                    <a:cubicBezTo>
                      <a:pt x="12065" y="4839"/>
                      <a:pt x="11949" y="6256"/>
                      <a:pt x="11372" y="7558"/>
                    </a:cubicBezTo>
                    <a:lnTo>
                      <a:pt x="9082" y="12634"/>
                    </a:lnTo>
                    <a:cubicBezTo>
                      <a:pt x="9032" y="12733"/>
                      <a:pt x="9082" y="12848"/>
                      <a:pt x="9180" y="12898"/>
                    </a:cubicBezTo>
                    <a:cubicBezTo>
                      <a:pt x="9213" y="12914"/>
                      <a:pt x="9230" y="12914"/>
                      <a:pt x="9263" y="12914"/>
                    </a:cubicBezTo>
                    <a:cubicBezTo>
                      <a:pt x="9345" y="12914"/>
                      <a:pt x="9428" y="12881"/>
                      <a:pt x="9461" y="12799"/>
                    </a:cubicBezTo>
                    <a:lnTo>
                      <a:pt x="11752" y="7723"/>
                    </a:lnTo>
                    <a:cubicBezTo>
                      <a:pt x="12378" y="6338"/>
                      <a:pt x="12477" y="4806"/>
                      <a:pt x="12048" y="3421"/>
                    </a:cubicBezTo>
                    <a:cubicBezTo>
                      <a:pt x="11620" y="2037"/>
                      <a:pt x="10697" y="966"/>
                      <a:pt x="9444" y="405"/>
                    </a:cubicBezTo>
                    <a:cubicBezTo>
                      <a:pt x="8837" y="131"/>
                      <a:pt x="8195" y="1"/>
                      <a:pt x="7554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2" name="Google Shape;3792;p39">
                <a:extLst>
                  <a:ext uri="{FF2B5EF4-FFF2-40B4-BE49-F238E27FC236}">
                    <a16:creationId xmlns:a16="http://schemas.microsoft.com/office/drawing/2014/main" id="{69358AF5-F48C-153F-64D1-7C5F00D6356E}"/>
                  </a:ext>
                </a:extLst>
              </p:cNvPr>
              <p:cNvSpPr/>
              <p:nvPr/>
            </p:nvSpPr>
            <p:spPr>
              <a:xfrm>
                <a:off x="7102225" y="1344700"/>
                <a:ext cx="250950" cy="146925"/>
              </a:xfrm>
              <a:custGeom>
                <a:avLst/>
                <a:gdLst/>
                <a:ahLst/>
                <a:cxnLst/>
                <a:rect l="l" t="t" r="r" b="b"/>
                <a:pathLst>
                  <a:path w="10038" h="5877" extrusionOk="0">
                    <a:moveTo>
                      <a:pt x="1465" y="416"/>
                    </a:moveTo>
                    <a:cubicBezTo>
                      <a:pt x="1586" y="416"/>
                      <a:pt x="1704" y="442"/>
                      <a:pt x="1813" y="487"/>
                    </a:cubicBezTo>
                    <a:lnTo>
                      <a:pt x="9081" y="3767"/>
                    </a:lnTo>
                    <a:cubicBezTo>
                      <a:pt x="9295" y="3865"/>
                      <a:pt x="9444" y="4030"/>
                      <a:pt x="9526" y="4244"/>
                    </a:cubicBezTo>
                    <a:cubicBezTo>
                      <a:pt x="9609" y="4459"/>
                      <a:pt x="9609" y="4689"/>
                      <a:pt x="9510" y="4904"/>
                    </a:cubicBezTo>
                    <a:lnTo>
                      <a:pt x="9477" y="4970"/>
                    </a:lnTo>
                    <a:cubicBezTo>
                      <a:pt x="9394" y="5167"/>
                      <a:pt x="9213" y="5332"/>
                      <a:pt x="8999" y="5415"/>
                    </a:cubicBezTo>
                    <a:cubicBezTo>
                      <a:pt x="8902" y="5452"/>
                      <a:pt x="8802" y="5469"/>
                      <a:pt x="8704" y="5469"/>
                    </a:cubicBezTo>
                    <a:cubicBezTo>
                      <a:pt x="8583" y="5469"/>
                      <a:pt x="8465" y="5443"/>
                      <a:pt x="8356" y="5398"/>
                    </a:cubicBezTo>
                    <a:lnTo>
                      <a:pt x="1088" y="2118"/>
                    </a:lnTo>
                    <a:cubicBezTo>
                      <a:pt x="659" y="1921"/>
                      <a:pt x="462" y="1410"/>
                      <a:pt x="659" y="981"/>
                    </a:cubicBezTo>
                    <a:lnTo>
                      <a:pt x="692" y="915"/>
                    </a:lnTo>
                    <a:cubicBezTo>
                      <a:pt x="791" y="718"/>
                      <a:pt x="956" y="553"/>
                      <a:pt x="1170" y="470"/>
                    </a:cubicBezTo>
                    <a:cubicBezTo>
                      <a:pt x="1267" y="433"/>
                      <a:pt x="1367" y="416"/>
                      <a:pt x="1465" y="416"/>
                    </a:cubicBezTo>
                    <a:close/>
                    <a:moveTo>
                      <a:pt x="1477" y="0"/>
                    </a:moveTo>
                    <a:cubicBezTo>
                      <a:pt x="1323" y="0"/>
                      <a:pt x="1169" y="29"/>
                      <a:pt x="1022" y="91"/>
                    </a:cubicBezTo>
                    <a:cubicBezTo>
                      <a:pt x="709" y="207"/>
                      <a:pt x="462" y="437"/>
                      <a:pt x="313" y="751"/>
                    </a:cubicBezTo>
                    <a:lnTo>
                      <a:pt x="280" y="816"/>
                    </a:lnTo>
                    <a:cubicBezTo>
                      <a:pt x="0" y="1459"/>
                      <a:pt x="280" y="2201"/>
                      <a:pt x="923" y="2498"/>
                    </a:cubicBezTo>
                    <a:lnTo>
                      <a:pt x="8191" y="5777"/>
                    </a:lnTo>
                    <a:cubicBezTo>
                      <a:pt x="8356" y="5843"/>
                      <a:pt x="8521" y="5876"/>
                      <a:pt x="8702" y="5876"/>
                    </a:cubicBezTo>
                    <a:cubicBezTo>
                      <a:pt x="8850" y="5876"/>
                      <a:pt x="8999" y="5860"/>
                      <a:pt x="9147" y="5794"/>
                    </a:cubicBezTo>
                    <a:cubicBezTo>
                      <a:pt x="9460" y="5678"/>
                      <a:pt x="9724" y="5448"/>
                      <a:pt x="9856" y="5134"/>
                    </a:cubicBezTo>
                    <a:lnTo>
                      <a:pt x="9889" y="5069"/>
                    </a:lnTo>
                    <a:cubicBezTo>
                      <a:pt x="10021" y="4755"/>
                      <a:pt x="10037" y="4409"/>
                      <a:pt x="9922" y="4096"/>
                    </a:cubicBezTo>
                    <a:cubicBezTo>
                      <a:pt x="9790" y="3783"/>
                      <a:pt x="9559" y="3536"/>
                      <a:pt x="9262" y="3387"/>
                    </a:cubicBezTo>
                    <a:lnTo>
                      <a:pt x="1994" y="108"/>
                    </a:lnTo>
                    <a:cubicBezTo>
                      <a:pt x="1828" y="38"/>
                      <a:pt x="1652" y="0"/>
                      <a:pt x="1477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3" name="Google Shape;3793;p39">
                <a:extLst>
                  <a:ext uri="{FF2B5EF4-FFF2-40B4-BE49-F238E27FC236}">
                    <a16:creationId xmlns:a16="http://schemas.microsoft.com/office/drawing/2014/main" id="{C9349357-8CED-CF59-6BED-3F1BF8C5D44A}"/>
                  </a:ext>
                </a:extLst>
              </p:cNvPr>
              <p:cNvSpPr/>
              <p:nvPr/>
            </p:nvSpPr>
            <p:spPr>
              <a:xfrm>
                <a:off x="7332550" y="989575"/>
                <a:ext cx="83250" cy="116100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4644" extrusionOk="0">
                    <a:moveTo>
                      <a:pt x="2267" y="0"/>
                    </a:moveTo>
                    <a:cubicBezTo>
                      <a:pt x="1679" y="0"/>
                      <a:pt x="1153" y="381"/>
                      <a:pt x="939" y="947"/>
                    </a:cubicBezTo>
                    <a:lnTo>
                      <a:pt x="181" y="2957"/>
                    </a:lnTo>
                    <a:cubicBezTo>
                      <a:pt x="0" y="3732"/>
                      <a:pt x="115" y="4177"/>
                      <a:pt x="445" y="4441"/>
                    </a:cubicBezTo>
                    <a:cubicBezTo>
                      <a:pt x="608" y="4580"/>
                      <a:pt x="802" y="4644"/>
                      <a:pt x="996" y="4644"/>
                    </a:cubicBezTo>
                    <a:cubicBezTo>
                      <a:pt x="1351" y="4644"/>
                      <a:pt x="1708" y="4430"/>
                      <a:pt x="1879" y="4078"/>
                    </a:cubicBezTo>
                    <a:lnTo>
                      <a:pt x="2901" y="1886"/>
                    </a:lnTo>
                    <a:cubicBezTo>
                      <a:pt x="2967" y="1771"/>
                      <a:pt x="3016" y="1655"/>
                      <a:pt x="3049" y="1540"/>
                    </a:cubicBezTo>
                    <a:cubicBezTo>
                      <a:pt x="3329" y="419"/>
                      <a:pt x="2917" y="73"/>
                      <a:pt x="2406" y="7"/>
                    </a:cubicBezTo>
                    <a:cubicBezTo>
                      <a:pt x="2359" y="2"/>
                      <a:pt x="2313" y="0"/>
                      <a:pt x="2267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4" name="Google Shape;3794;p39">
                <a:extLst>
                  <a:ext uri="{FF2B5EF4-FFF2-40B4-BE49-F238E27FC236}">
                    <a16:creationId xmlns:a16="http://schemas.microsoft.com/office/drawing/2014/main" id="{D55409F3-55E8-B0A3-A6EB-3BDE8FECE97D}"/>
                  </a:ext>
                </a:extLst>
              </p:cNvPr>
              <p:cNvSpPr/>
              <p:nvPr/>
            </p:nvSpPr>
            <p:spPr>
              <a:xfrm>
                <a:off x="7378275" y="1008925"/>
                <a:ext cx="83250" cy="115950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4638" extrusionOk="0">
                    <a:moveTo>
                      <a:pt x="2254" y="1"/>
                    </a:moveTo>
                    <a:cubicBezTo>
                      <a:pt x="1677" y="1"/>
                      <a:pt x="1139" y="381"/>
                      <a:pt x="940" y="931"/>
                    </a:cubicBezTo>
                    <a:lnTo>
                      <a:pt x="165" y="2958"/>
                    </a:lnTo>
                    <a:cubicBezTo>
                      <a:pt x="0" y="3716"/>
                      <a:pt x="116" y="4178"/>
                      <a:pt x="429" y="4441"/>
                    </a:cubicBezTo>
                    <a:cubicBezTo>
                      <a:pt x="592" y="4575"/>
                      <a:pt x="788" y="4637"/>
                      <a:pt x="985" y="4637"/>
                    </a:cubicBezTo>
                    <a:cubicBezTo>
                      <a:pt x="1343" y="4637"/>
                      <a:pt x="1703" y="4430"/>
                      <a:pt x="1863" y="4079"/>
                    </a:cubicBezTo>
                    <a:lnTo>
                      <a:pt x="2901" y="1887"/>
                    </a:lnTo>
                    <a:cubicBezTo>
                      <a:pt x="2951" y="1771"/>
                      <a:pt x="3000" y="1656"/>
                      <a:pt x="3033" y="1541"/>
                    </a:cubicBezTo>
                    <a:cubicBezTo>
                      <a:pt x="3330" y="420"/>
                      <a:pt x="2901" y="74"/>
                      <a:pt x="2390" y="8"/>
                    </a:cubicBezTo>
                    <a:cubicBezTo>
                      <a:pt x="2345" y="3"/>
                      <a:pt x="2299" y="1"/>
                      <a:pt x="2254" y="1"/>
                    </a:cubicBezTo>
                    <a:close/>
                  </a:path>
                </a:pathLst>
              </a:custGeom>
              <a:solidFill>
                <a:srgbClr val="FFC700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5" name="Google Shape;3795;p39">
                <a:extLst>
                  <a:ext uri="{FF2B5EF4-FFF2-40B4-BE49-F238E27FC236}">
                    <a16:creationId xmlns:a16="http://schemas.microsoft.com/office/drawing/2014/main" id="{A3396B3B-CB09-EBFA-0A55-B349D52AF0E0}"/>
                  </a:ext>
                </a:extLst>
              </p:cNvPr>
              <p:cNvSpPr/>
              <p:nvPr/>
            </p:nvSpPr>
            <p:spPr>
              <a:xfrm>
                <a:off x="7428550" y="1025075"/>
                <a:ext cx="86950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4574" extrusionOk="0">
                    <a:moveTo>
                      <a:pt x="2340" y="0"/>
                    </a:moveTo>
                    <a:cubicBezTo>
                      <a:pt x="1786" y="0"/>
                      <a:pt x="1289" y="356"/>
                      <a:pt x="1071" y="878"/>
                    </a:cubicBezTo>
                    <a:lnTo>
                      <a:pt x="198" y="2856"/>
                    </a:lnTo>
                    <a:cubicBezTo>
                      <a:pt x="0" y="3614"/>
                      <a:pt x="99" y="4075"/>
                      <a:pt x="396" y="4356"/>
                    </a:cubicBezTo>
                    <a:cubicBezTo>
                      <a:pt x="563" y="4504"/>
                      <a:pt x="770" y="4574"/>
                      <a:pt x="978" y="4574"/>
                    </a:cubicBezTo>
                    <a:cubicBezTo>
                      <a:pt x="1323" y="4574"/>
                      <a:pt x="1671" y="4382"/>
                      <a:pt x="1846" y="4042"/>
                    </a:cubicBezTo>
                    <a:lnTo>
                      <a:pt x="2983" y="1916"/>
                    </a:lnTo>
                    <a:cubicBezTo>
                      <a:pt x="3049" y="1801"/>
                      <a:pt x="3099" y="1686"/>
                      <a:pt x="3132" y="1570"/>
                    </a:cubicBezTo>
                    <a:cubicBezTo>
                      <a:pt x="3478" y="466"/>
                      <a:pt x="3082" y="103"/>
                      <a:pt x="2571" y="21"/>
                    </a:cubicBezTo>
                    <a:cubicBezTo>
                      <a:pt x="2494" y="7"/>
                      <a:pt x="2416" y="0"/>
                      <a:pt x="234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6" name="Google Shape;3796;p39">
                <a:extLst>
                  <a:ext uri="{FF2B5EF4-FFF2-40B4-BE49-F238E27FC236}">
                    <a16:creationId xmlns:a16="http://schemas.microsoft.com/office/drawing/2014/main" id="{187C5805-2B0F-BEF0-56EA-0D66FC98E170}"/>
                  </a:ext>
                </a:extLst>
              </p:cNvPr>
              <p:cNvSpPr/>
              <p:nvPr/>
            </p:nvSpPr>
            <p:spPr>
              <a:xfrm>
                <a:off x="7472225" y="1057525"/>
                <a:ext cx="840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3889" extrusionOk="0">
                    <a:moveTo>
                      <a:pt x="2297" y="0"/>
                    </a:moveTo>
                    <a:cubicBezTo>
                      <a:pt x="1854" y="0"/>
                      <a:pt x="1431" y="250"/>
                      <a:pt x="1203" y="651"/>
                    </a:cubicBezTo>
                    <a:lnTo>
                      <a:pt x="247" y="2299"/>
                    </a:lnTo>
                    <a:cubicBezTo>
                      <a:pt x="0" y="2942"/>
                      <a:pt x="33" y="3354"/>
                      <a:pt x="280" y="3634"/>
                    </a:cubicBezTo>
                    <a:cubicBezTo>
                      <a:pt x="432" y="3807"/>
                      <a:pt x="642" y="3889"/>
                      <a:pt x="857" y="3889"/>
                    </a:cubicBezTo>
                    <a:cubicBezTo>
                      <a:pt x="1133" y="3889"/>
                      <a:pt x="1415" y="3753"/>
                      <a:pt x="1582" y="3503"/>
                    </a:cubicBezTo>
                    <a:lnTo>
                      <a:pt x="2785" y="1739"/>
                    </a:lnTo>
                    <a:cubicBezTo>
                      <a:pt x="2835" y="1657"/>
                      <a:pt x="2901" y="1558"/>
                      <a:pt x="2950" y="1459"/>
                    </a:cubicBezTo>
                    <a:cubicBezTo>
                      <a:pt x="3362" y="519"/>
                      <a:pt x="3033" y="173"/>
                      <a:pt x="2604" y="42"/>
                    </a:cubicBezTo>
                    <a:cubicBezTo>
                      <a:pt x="2502" y="14"/>
                      <a:pt x="2399" y="0"/>
                      <a:pt x="2297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7" name="Google Shape;3797;p39">
                <a:extLst>
                  <a:ext uri="{FF2B5EF4-FFF2-40B4-BE49-F238E27FC236}">
                    <a16:creationId xmlns:a16="http://schemas.microsoft.com/office/drawing/2014/main" id="{D34EA4A6-BFC3-5413-FE84-52B4368E8B46}"/>
                  </a:ext>
                </a:extLst>
              </p:cNvPr>
              <p:cNvSpPr/>
              <p:nvPr/>
            </p:nvSpPr>
            <p:spPr>
              <a:xfrm>
                <a:off x="7409100" y="1115150"/>
                <a:ext cx="1245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203" extrusionOk="0">
                    <a:moveTo>
                      <a:pt x="2780" y="0"/>
                    </a:moveTo>
                    <a:cubicBezTo>
                      <a:pt x="1206" y="0"/>
                      <a:pt x="0" y="611"/>
                      <a:pt x="218" y="1412"/>
                    </a:cubicBezTo>
                    <a:cubicBezTo>
                      <a:pt x="388" y="2075"/>
                      <a:pt x="1670" y="2172"/>
                      <a:pt x="2654" y="2172"/>
                    </a:cubicBezTo>
                    <a:cubicBezTo>
                      <a:pt x="3059" y="2172"/>
                      <a:pt x="3414" y="2155"/>
                      <a:pt x="3620" y="2155"/>
                    </a:cubicBezTo>
                    <a:cubicBezTo>
                      <a:pt x="3716" y="2155"/>
                      <a:pt x="3779" y="2159"/>
                      <a:pt x="3800" y="2169"/>
                    </a:cubicBezTo>
                    <a:lnTo>
                      <a:pt x="3800" y="2169"/>
                    </a:lnTo>
                    <a:lnTo>
                      <a:pt x="4981" y="390"/>
                    </a:lnTo>
                    <a:cubicBezTo>
                      <a:pt x="4236" y="118"/>
                      <a:pt x="3472" y="0"/>
                      <a:pt x="2780" y="0"/>
                    </a:cubicBezTo>
                    <a:close/>
                    <a:moveTo>
                      <a:pt x="3800" y="2169"/>
                    </a:moveTo>
                    <a:lnTo>
                      <a:pt x="3778" y="2203"/>
                    </a:lnTo>
                    <a:cubicBezTo>
                      <a:pt x="3808" y="2188"/>
                      <a:pt x="3815" y="2177"/>
                      <a:pt x="3800" y="2169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8" name="Google Shape;3798;p39">
                <a:extLst>
                  <a:ext uri="{FF2B5EF4-FFF2-40B4-BE49-F238E27FC236}">
                    <a16:creationId xmlns:a16="http://schemas.microsoft.com/office/drawing/2014/main" id="{B1CC5BD1-E82F-BA73-8DD8-3E27FCC98C91}"/>
                  </a:ext>
                </a:extLst>
              </p:cNvPr>
              <p:cNvSpPr/>
              <p:nvPr/>
            </p:nvSpPr>
            <p:spPr>
              <a:xfrm>
                <a:off x="7407125" y="1110100"/>
                <a:ext cx="132275" cy="65500"/>
              </a:xfrm>
              <a:custGeom>
                <a:avLst/>
                <a:gdLst/>
                <a:ahLst/>
                <a:cxnLst/>
                <a:rect l="l" t="t" r="r" b="b"/>
                <a:pathLst>
                  <a:path w="5291" h="2620" extrusionOk="0">
                    <a:moveTo>
                      <a:pt x="2867" y="0"/>
                    </a:moveTo>
                    <a:cubicBezTo>
                      <a:pt x="1789" y="0"/>
                      <a:pt x="876" y="274"/>
                      <a:pt x="429" y="691"/>
                    </a:cubicBezTo>
                    <a:cubicBezTo>
                      <a:pt x="116" y="971"/>
                      <a:pt x="0" y="1317"/>
                      <a:pt x="83" y="1663"/>
                    </a:cubicBezTo>
                    <a:cubicBezTo>
                      <a:pt x="295" y="2461"/>
                      <a:pt x="1613" y="2583"/>
                      <a:pt x="2677" y="2583"/>
                    </a:cubicBezTo>
                    <a:cubicBezTo>
                      <a:pt x="2932" y="2583"/>
                      <a:pt x="3172" y="2576"/>
                      <a:pt x="3379" y="2570"/>
                    </a:cubicBezTo>
                    <a:lnTo>
                      <a:pt x="3725" y="2570"/>
                    </a:lnTo>
                    <a:cubicBezTo>
                      <a:pt x="3758" y="2603"/>
                      <a:pt x="3807" y="2619"/>
                      <a:pt x="3857" y="2619"/>
                    </a:cubicBezTo>
                    <a:cubicBezTo>
                      <a:pt x="3890" y="2619"/>
                      <a:pt x="3923" y="2603"/>
                      <a:pt x="3956" y="2603"/>
                    </a:cubicBezTo>
                    <a:cubicBezTo>
                      <a:pt x="4120" y="2504"/>
                      <a:pt x="4087" y="2355"/>
                      <a:pt x="4087" y="2339"/>
                    </a:cubicBezTo>
                    <a:cubicBezTo>
                      <a:pt x="4049" y="2186"/>
                      <a:pt x="3971" y="2151"/>
                      <a:pt x="3676" y="2151"/>
                    </a:cubicBezTo>
                    <a:cubicBezTo>
                      <a:pt x="3591" y="2151"/>
                      <a:pt x="3488" y="2154"/>
                      <a:pt x="3362" y="2158"/>
                    </a:cubicBezTo>
                    <a:cubicBezTo>
                      <a:pt x="3214" y="2161"/>
                      <a:pt x="3017" y="2166"/>
                      <a:pt x="2795" y="2166"/>
                    </a:cubicBezTo>
                    <a:cubicBezTo>
                      <a:pt x="1908" y="2166"/>
                      <a:pt x="626" y="2092"/>
                      <a:pt x="495" y="1564"/>
                    </a:cubicBezTo>
                    <a:cubicBezTo>
                      <a:pt x="445" y="1367"/>
                      <a:pt x="511" y="1169"/>
                      <a:pt x="692" y="988"/>
                    </a:cubicBezTo>
                    <a:cubicBezTo>
                      <a:pt x="1091" y="638"/>
                      <a:pt x="1907" y="414"/>
                      <a:pt x="2867" y="414"/>
                    </a:cubicBezTo>
                    <a:cubicBezTo>
                      <a:pt x="3537" y="414"/>
                      <a:pt x="4276" y="523"/>
                      <a:pt x="4994" y="773"/>
                    </a:cubicBezTo>
                    <a:cubicBezTo>
                      <a:pt x="5017" y="785"/>
                      <a:pt x="5041" y="790"/>
                      <a:pt x="5065" y="790"/>
                    </a:cubicBezTo>
                    <a:cubicBezTo>
                      <a:pt x="5143" y="790"/>
                      <a:pt x="5220" y="734"/>
                      <a:pt x="5258" y="658"/>
                    </a:cubicBezTo>
                    <a:cubicBezTo>
                      <a:pt x="5291" y="543"/>
                      <a:pt x="5241" y="427"/>
                      <a:pt x="5126" y="394"/>
                    </a:cubicBezTo>
                    <a:cubicBezTo>
                      <a:pt x="4360" y="119"/>
                      <a:pt x="3578" y="0"/>
                      <a:pt x="2867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19" name="Google Shape;3799;p39">
                <a:extLst>
                  <a:ext uri="{FF2B5EF4-FFF2-40B4-BE49-F238E27FC236}">
                    <a16:creationId xmlns:a16="http://schemas.microsoft.com/office/drawing/2014/main" id="{F5C69AD1-7AC8-3312-2D7F-0091D8B1E574}"/>
                  </a:ext>
                </a:extLst>
              </p:cNvPr>
              <p:cNvSpPr/>
              <p:nvPr/>
            </p:nvSpPr>
            <p:spPr>
              <a:xfrm>
                <a:off x="7581000" y="1446275"/>
                <a:ext cx="169350" cy="944800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37792" extrusionOk="0">
                    <a:moveTo>
                      <a:pt x="3379" y="0"/>
                    </a:moveTo>
                    <a:cubicBezTo>
                      <a:pt x="1516" y="0"/>
                      <a:pt x="0" y="1401"/>
                      <a:pt x="0" y="3132"/>
                    </a:cubicBezTo>
                    <a:lnTo>
                      <a:pt x="0" y="34660"/>
                    </a:lnTo>
                    <a:cubicBezTo>
                      <a:pt x="0" y="36390"/>
                      <a:pt x="1516" y="37791"/>
                      <a:pt x="3379" y="37791"/>
                    </a:cubicBezTo>
                    <a:cubicBezTo>
                      <a:pt x="5258" y="37791"/>
                      <a:pt x="6774" y="36390"/>
                      <a:pt x="6774" y="34660"/>
                    </a:cubicBezTo>
                    <a:lnTo>
                      <a:pt x="6774" y="3132"/>
                    </a:lnTo>
                    <a:cubicBezTo>
                      <a:pt x="6774" y="1401"/>
                      <a:pt x="5258" y="0"/>
                      <a:pt x="3379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0" name="Google Shape;3800;p39">
                <a:extLst>
                  <a:ext uri="{FF2B5EF4-FFF2-40B4-BE49-F238E27FC236}">
                    <a16:creationId xmlns:a16="http://schemas.microsoft.com/office/drawing/2014/main" id="{B8BDE637-D5D4-72C6-C2D4-DB377ED0A713}"/>
                  </a:ext>
                </a:extLst>
              </p:cNvPr>
              <p:cNvSpPr/>
              <p:nvPr/>
            </p:nvSpPr>
            <p:spPr>
              <a:xfrm>
                <a:off x="7612725" y="2251375"/>
                <a:ext cx="110450" cy="102200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4088" extrusionOk="0">
                    <a:moveTo>
                      <a:pt x="2209" y="1187"/>
                    </a:moveTo>
                    <a:cubicBezTo>
                      <a:pt x="2720" y="1187"/>
                      <a:pt x="3132" y="1566"/>
                      <a:pt x="3132" y="2044"/>
                    </a:cubicBezTo>
                    <a:cubicBezTo>
                      <a:pt x="3132" y="2505"/>
                      <a:pt x="2720" y="2884"/>
                      <a:pt x="2209" y="2884"/>
                    </a:cubicBezTo>
                    <a:cubicBezTo>
                      <a:pt x="1698" y="2884"/>
                      <a:pt x="1286" y="2505"/>
                      <a:pt x="1286" y="2044"/>
                    </a:cubicBezTo>
                    <a:cubicBezTo>
                      <a:pt x="1286" y="1566"/>
                      <a:pt x="1698" y="1187"/>
                      <a:pt x="2209" y="1187"/>
                    </a:cubicBezTo>
                    <a:close/>
                    <a:moveTo>
                      <a:pt x="2209" y="0"/>
                    </a:moveTo>
                    <a:cubicBezTo>
                      <a:pt x="989" y="0"/>
                      <a:pt x="0" y="907"/>
                      <a:pt x="0" y="2044"/>
                    </a:cubicBezTo>
                    <a:cubicBezTo>
                      <a:pt x="0" y="3165"/>
                      <a:pt x="989" y="4087"/>
                      <a:pt x="2209" y="4087"/>
                    </a:cubicBezTo>
                    <a:cubicBezTo>
                      <a:pt x="3428" y="4087"/>
                      <a:pt x="4417" y="3165"/>
                      <a:pt x="4417" y="2044"/>
                    </a:cubicBezTo>
                    <a:cubicBezTo>
                      <a:pt x="4417" y="907"/>
                      <a:pt x="3428" y="0"/>
                      <a:pt x="2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1" name="Google Shape;3801;p39">
                <a:extLst>
                  <a:ext uri="{FF2B5EF4-FFF2-40B4-BE49-F238E27FC236}">
                    <a16:creationId xmlns:a16="http://schemas.microsoft.com/office/drawing/2014/main" id="{989DA741-0147-3319-C0D2-06643ACE0889}"/>
                  </a:ext>
                </a:extLst>
              </p:cNvPr>
              <p:cNvSpPr/>
              <p:nvPr/>
            </p:nvSpPr>
            <p:spPr>
              <a:xfrm>
                <a:off x="7903200" y="1067200"/>
                <a:ext cx="415350" cy="521675"/>
              </a:xfrm>
              <a:custGeom>
                <a:avLst/>
                <a:gdLst/>
                <a:ahLst/>
                <a:cxnLst/>
                <a:rect l="l" t="t" r="r" b="b"/>
                <a:pathLst>
                  <a:path w="16614" h="20867" extrusionOk="0">
                    <a:moveTo>
                      <a:pt x="6906" y="1"/>
                    </a:moveTo>
                    <a:cubicBezTo>
                      <a:pt x="4912" y="429"/>
                      <a:pt x="3165" y="1814"/>
                      <a:pt x="2357" y="3841"/>
                    </a:cubicBezTo>
                    <a:lnTo>
                      <a:pt x="1204" y="6758"/>
                    </a:lnTo>
                    <a:cubicBezTo>
                      <a:pt x="0" y="9774"/>
                      <a:pt x="1302" y="13169"/>
                      <a:pt x="4121" y="14636"/>
                    </a:cubicBezTo>
                    <a:lnTo>
                      <a:pt x="3824" y="16053"/>
                    </a:lnTo>
                    <a:cubicBezTo>
                      <a:pt x="3379" y="18212"/>
                      <a:pt x="4763" y="20338"/>
                      <a:pt x="6923" y="20783"/>
                    </a:cubicBezTo>
                    <a:cubicBezTo>
                      <a:pt x="7195" y="20839"/>
                      <a:pt x="7467" y="20866"/>
                      <a:pt x="7734" y="20866"/>
                    </a:cubicBezTo>
                    <a:cubicBezTo>
                      <a:pt x="9588" y="20866"/>
                      <a:pt x="11247" y="19571"/>
                      <a:pt x="11636" y="17685"/>
                    </a:cubicBezTo>
                    <a:lnTo>
                      <a:pt x="12493" y="13581"/>
                    </a:lnTo>
                    <a:cubicBezTo>
                      <a:pt x="12767" y="13659"/>
                      <a:pt x="13044" y="13697"/>
                      <a:pt x="13318" y="13697"/>
                    </a:cubicBezTo>
                    <a:cubicBezTo>
                      <a:pt x="14541" y="13697"/>
                      <a:pt x="15688" y="12944"/>
                      <a:pt x="16119" y="11719"/>
                    </a:cubicBezTo>
                    <a:cubicBezTo>
                      <a:pt x="16613" y="10285"/>
                      <a:pt x="15905" y="8637"/>
                      <a:pt x="14504" y="8027"/>
                    </a:cubicBezTo>
                    <a:cubicBezTo>
                      <a:pt x="14121" y="7859"/>
                      <a:pt x="13722" y="7780"/>
                      <a:pt x="13330" y="7780"/>
                    </a:cubicBezTo>
                    <a:cubicBezTo>
                      <a:pt x="12220" y="7780"/>
                      <a:pt x="11163" y="8413"/>
                      <a:pt x="10664" y="9461"/>
                    </a:cubicBezTo>
                    <a:cubicBezTo>
                      <a:pt x="10252" y="8917"/>
                      <a:pt x="10120" y="8274"/>
                      <a:pt x="10318" y="7730"/>
                    </a:cubicBezTo>
                    <a:lnTo>
                      <a:pt x="11026" y="5868"/>
                    </a:lnTo>
                    <a:cubicBezTo>
                      <a:pt x="11026" y="5868"/>
                      <a:pt x="10927" y="5720"/>
                      <a:pt x="10631" y="5538"/>
                    </a:cubicBezTo>
                    <a:cubicBezTo>
                      <a:pt x="9411" y="4780"/>
                      <a:pt x="8521" y="3594"/>
                      <a:pt x="7812" y="2357"/>
                    </a:cubicBezTo>
                    <a:cubicBezTo>
                      <a:pt x="7400" y="1632"/>
                      <a:pt x="7054" y="825"/>
                      <a:pt x="690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2" name="Google Shape;3802;p39">
                <a:extLst>
                  <a:ext uri="{FF2B5EF4-FFF2-40B4-BE49-F238E27FC236}">
                    <a16:creationId xmlns:a16="http://schemas.microsoft.com/office/drawing/2014/main" id="{5E865CB9-8EFD-4A5B-6D99-F4EB273A393A}"/>
                  </a:ext>
                </a:extLst>
              </p:cNvPr>
              <p:cNvSpPr/>
              <p:nvPr/>
            </p:nvSpPr>
            <p:spPr>
              <a:xfrm>
                <a:off x="7898250" y="1062250"/>
                <a:ext cx="426075" cy="531950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21278" extrusionOk="0">
                    <a:moveTo>
                      <a:pt x="6939" y="462"/>
                    </a:moveTo>
                    <a:cubicBezTo>
                      <a:pt x="7088" y="1138"/>
                      <a:pt x="7401" y="1880"/>
                      <a:pt x="7829" y="2654"/>
                    </a:cubicBezTo>
                    <a:cubicBezTo>
                      <a:pt x="8686" y="4171"/>
                      <a:pt x="9642" y="5225"/>
                      <a:pt x="10730" y="5901"/>
                    </a:cubicBezTo>
                    <a:cubicBezTo>
                      <a:pt x="10862" y="5983"/>
                      <a:pt x="10928" y="6049"/>
                      <a:pt x="10977" y="6099"/>
                    </a:cubicBezTo>
                    <a:lnTo>
                      <a:pt x="10334" y="7862"/>
                    </a:lnTo>
                    <a:cubicBezTo>
                      <a:pt x="10087" y="8456"/>
                      <a:pt x="10219" y="9164"/>
                      <a:pt x="10697" y="9774"/>
                    </a:cubicBezTo>
                    <a:cubicBezTo>
                      <a:pt x="10724" y="9829"/>
                      <a:pt x="10774" y="9861"/>
                      <a:pt x="10837" y="9861"/>
                    </a:cubicBezTo>
                    <a:cubicBezTo>
                      <a:pt x="10850" y="9861"/>
                      <a:pt x="10864" y="9859"/>
                      <a:pt x="10878" y="9857"/>
                    </a:cubicBezTo>
                    <a:cubicBezTo>
                      <a:pt x="10944" y="9857"/>
                      <a:pt x="11010" y="9807"/>
                      <a:pt x="11043" y="9741"/>
                    </a:cubicBezTo>
                    <a:cubicBezTo>
                      <a:pt x="11515" y="8761"/>
                      <a:pt x="12484" y="8190"/>
                      <a:pt x="13507" y="8190"/>
                    </a:cubicBezTo>
                    <a:cubicBezTo>
                      <a:pt x="13878" y="8190"/>
                      <a:pt x="14256" y="8265"/>
                      <a:pt x="14619" y="8423"/>
                    </a:cubicBezTo>
                    <a:cubicBezTo>
                      <a:pt x="15905" y="8983"/>
                      <a:pt x="16581" y="10516"/>
                      <a:pt x="16119" y="11851"/>
                    </a:cubicBezTo>
                    <a:cubicBezTo>
                      <a:pt x="15729" y="12981"/>
                      <a:pt x="14670" y="13693"/>
                      <a:pt x="13532" y="13693"/>
                    </a:cubicBezTo>
                    <a:cubicBezTo>
                      <a:pt x="13275" y="13693"/>
                      <a:pt x="13015" y="13657"/>
                      <a:pt x="12757" y="13581"/>
                    </a:cubicBezTo>
                    <a:cubicBezTo>
                      <a:pt x="12743" y="13576"/>
                      <a:pt x="12727" y="13574"/>
                      <a:pt x="12710" y="13574"/>
                    </a:cubicBezTo>
                    <a:cubicBezTo>
                      <a:pt x="12670" y="13574"/>
                      <a:pt x="12627" y="13586"/>
                      <a:pt x="12592" y="13598"/>
                    </a:cubicBezTo>
                    <a:cubicBezTo>
                      <a:pt x="12543" y="13631"/>
                      <a:pt x="12510" y="13680"/>
                      <a:pt x="12493" y="13746"/>
                    </a:cubicBezTo>
                    <a:lnTo>
                      <a:pt x="11636" y="17850"/>
                    </a:lnTo>
                    <a:cubicBezTo>
                      <a:pt x="11439" y="18839"/>
                      <a:pt x="10845" y="19679"/>
                      <a:pt x="10005" y="20240"/>
                    </a:cubicBezTo>
                    <a:cubicBezTo>
                      <a:pt x="9383" y="20654"/>
                      <a:pt x="8663" y="20861"/>
                      <a:pt x="7930" y="20861"/>
                    </a:cubicBezTo>
                    <a:cubicBezTo>
                      <a:pt x="7672" y="20861"/>
                      <a:pt x="7411" y="20835"/>
                      <a:pt x="7153" y="20783"/>
                    </a:cubicBezTo>
                    <a:cubicBezTo>
                      <a:pt x="6165" y="20569"/>
                      <a:pt x="5324" y="19992"/>
                      <a:pt x="4764" y="19152"/>
                    </a:cubicBezTo>
                    <a:cubicBezTo>
                      <a:pt x="4203" y="18295"/>
                      <a:pt x="4022" y="17289"/>
                      <a:pt x="4220" y="16301"/>
                    </a:cubicBezTo>
                    <a:lnTo>
                      <a:pt x="4516" y="14883"/>
                    </a:lnTo>
                    <a:cubicBezTo>
                      <a:pt x="4533" y="14784"/>
                      <a:pt x="4500" y="14702"/>
                      <a:pt x="4418" y="14653"/>
                    </a:cubicBezTo>
                    <a:cubicBezTo>
                      <a:pt x="1649" y="13219"/>
                      <a:pt x="446" y="9939"/>
                      <a:pt x="1583" y="7038"/>
                    </a:cubicBezTo>
                    <a:lnTo>
                      <a:pt x="2753" y="4121"/>
                    </a:lnTo>
                    <a:cubicBezTo>
                      <a:pt x="3478" y="2275"/>
                      <a:pt x="5027" y="924"/>
                      <a:pt x="6939" y="462"/>
                    </a:cubicBezTo>
                    <a:close/>
                    <a:moveTo>
                      <a:pt x="7055" y="1"/>
                    </a:moveTo>
                    <a:cubicBezTo>
                      <a:pt x="4912" y="462"/>
                      <a:pt x="3165" y="1929"/>
                      <a:pt x="2357" y="3956"/>
                    </a:cubicBezTo>
                    <a:lnTo>
                      <a:pt x="1204" y="6890"/>
                    </a:lnTo>
                    <a:cubicBezTo>
                      <a:pt x="1" y="9939"/>
                      <a:pt x="1237" y="13367"/>
                      <a:pt x="4088" y="14949"/>
                    </a:cubicBezTo>
                    <a:lnTo>
                      <a:pt x="3824" y="16218"/>
                    </a:lnTo>
                    <a:cubicBezTo>
                      <a:pt x="3594" y="17306"/>
                      <a:pt x="3808" y="18427"/>
                      <a:pt x="4418" y="19366"/>
                    </a:cubicBezTo>
                    <a:cubicBezTo>
                      <a:pt x="5027" y="20306"/>
                      <a:pt x="5983" y="20948"/>
                      <a:pt x="7071" y="21179"/>
                    </a:cubicBezTo>
                    <a:cubicBezTo>
                      <a:pt x="7368" y="21245"/>
                      <a:pt x="7648" y="21278"/>
                      <a:pt x="7945" y="21278"/>
                    </a:cubicBezTo>
                    <a:cubicBezTo>
                      <a:pt x="8752" y="21278"/>
                      <a:pt x="9543" y="21031"/>
                      <a:pt x="10235" y="20586"/>
                    </a:cubicBezTo>
                    <a:cubicBezTo>
                      <a:pt x="11175" y="19976"/>
                      <a:pt x="11818" y="19020"/>
                      <a:pt x="12048" y="17932"/>
                    </a:cubicBezTo>
                    <a:lnTo>
                      <a:pt x="12856" y="14043"/>
                    </a:lnTo>
                    <a:cubicBezTo>
                      <a:pt x="13075" y="14089"/>
                      <a:pt x="13296" y="14112"/>
                      <a:pt x="13513" y="14112"/>
                    </a:cubicBezTo>
                    <a:cubicBezTo>
                      <a:pt x="14832" y="14112"/>
                      <a:pt x="16062" y="13284"/>
                      <a:pt x="16515" y="11983"/>
                    </a:cubicBezTo>
                    <a:cubicBezTo>
                      <a:pt x="17042" y="10450"/>
                      <a:pt x="16268" y="8686"/>
                      <a:pt x="14784" y="8044"/>
                    </a:cubicBezTo>
                    <a:cubicBezTo>
                      <a:pt x="14371" y="7860"/>
                      <a:pt x="13940" y="7774"/>
                      <a:pt x="13517" y="7774"/>
                    </a:cubicBezTo>
                    <a:cubicBezTo>
                      <a:pt x="12454" y="7774"/>
                      <a:pt x="11435" y="8320"/>
                      <a:pt x="10845" y="9263"/>
                    </a:cubicBezTo>
                    <a:cubicBezTo>
                      <a:pt x="10615" y="8835"/>
                      <a:pt x="10565" y="8390"/>
                      <a:pt x="10713" y="8011"/>
                    </a:cubicBezTo>
                    <a:lnTo>
                      <a:pt x="11406" y="6132"/>
                    </a:lnTo>
                    <a:cubicBezTo>
                      <a:pt x="11439" y="6082"/>
                      <a:pt x="11422" y="6016"/>
                      <a:pt x="11389" y="5967"/>
                    </a:cubicBezTo>
                    <a:cubicBezTo>
                      <a:pt x="11373" y="5934"/>
                      <a:pt x="11274" y="5753"/>
                      <a:pt x="10944" y="5555"/>
                    </a:cubicBezTo>
                    <a:cubicBezTo>
                      <a:pt x="9922" y="4912"/>
                      <a:pt x="9016" y="3907"/>
                      <a:pt x="8192" y="2457"/>
                    </a:cubicBezTo>
                    <a:cubicBezTo>
                      <a:pt x="7730" y="1632"/>
                      <a:pt x="7434" y="858"/>
                      <a:pt x="7302" y="166"/>
                    </a:cubicBezTo>
                    <a:cubicBezTo>
                      <a:pt x="7285" y="116"/>
                      <a:pt x="7252" y="67"/>
                      <a:pt x="7219" y="34"/>
                    </a:cubicBezTo>
                    <a:cubicBezTo>
                      <a:pt x="7170" y="1"/>
                      <a:pt x="7104" y="1"/>
                      <a:pt x="7055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3" name="Google Shape;3803;p39">
                <a:extLst>
                  <a:ext uri="{FF2B5EF4-FFF2-40B4-BE49-F238E27FC236}">
                    <a16:creationId xmlns:a16="http://schemas.microsoft.com/office/drawing/2014/main" id="{EEAAF377-B3D0-21C0-6937-E1D232475246}"/>
                  </a:ext>
                </a:extLst>
              </p:cNvPr>
              <p:cNvSpPr/>
              <p:nvPr/>
            </p:nvSpPr>
            <p:spPr>
              <a:xfrm>
                <a:off x="7997550" y="1426900"/>
                <a:ext cx="1236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199" extrusionOk="0">
                    <a:moveTo>
                      <a:pt x="462" y="1"/>
                    </a:moveTo>
                    <a:lnTo>
                      <a:pt x="1" y="2193"/>
                    </a:lnTo>
                    <a:cubicBezTo>
                      <a:pt x="1" y="2193"/>
                      <a:pt x="96" y="2199"/>
                      <a:pt x="263" y="2199"/>
                    </a:cubicBezTo>
                    <a:cubicBezTo>
                      <a:pt x="1055" y="2199"/>
                      <a:pt x="3461" y="2064"/>
                      <a:pt x="4945" y="512"/>
                    </a:cubicBezTo>
                    <a:lnTo>
                      <a:pt x="4945" y="512"/>
                    </a:lnTo>
                    <a:cubicBezTo>
                      <a:pt x="4436" y="645"/>
                      <a:pt x="3911" y="714"/>
                      <a:pt x="3380" y="714"/>
                    </a:cubicBezTo>
                    <a:cubicBezTo>
                      <a:pt x="2605" y="714"/>
                      <a:pt x="1819" y="568"/>
                      <a:pt x="1055" y="264"/>
                    </a:cubicBezTo>
                    <a:cubicBezTo>
                      <a:pt x="841" y="198"/>
                      <a:pt x="643" y="99"/>
                      <a:pt x="462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4" name="Google Shape;3804;p39">
                <a:extLst>
                  <a:ext uri="{FF2B5EF4-FFF2-40B4-BE49-F238E27FC236}">
                    <a16:creationId xmlns:a16="http://schemas.microsoft.com/office/drawing/2014/main" id="{06DD94AE-39CF-F60B-2C67-ECD2C90FB2DA}"/>
                  </a:ext>
                </a:extLst>
              </p:cNvPr>
              <p:cNvSpPr/>
              <p:nvPr/>
            </p:nvSpPr>
            <p:spPr>
              <a:xfrm>
                <a:off x="8068825" y="1237975"/>
                <a:ext cx="23925" cy="22175"/>
              </a:xfrm>
              <a:custGeom>
                <a:avLst/>
                <a:gdLst/>
                <a:ahLst/>
                <a:cxnLst/>
                <a:rect l="l" t="t" r="r" b="b"/>
                <a:pathLst>
                  <a:path w="957" h="887" extrusionOk="0">
                    <a:moveTo>
                      <a:pt x="458" y="1"/>
                    </a:moveTo>
                    <a:cubicBezTo>
                      <a:pt x="249" y="1"/>
                      <a:pt x="77" y="154"/>
                      <a:pt x="34" y="372"/>
                    </a:cubicBezTo>
                    <a:cubicBezTo>
                      <a:pt x="1" y="619"/>
                      <a:pt x="166" y="850"/>
                      <a:pt x="413" y="883"/>
                    </a:cubicBezTo>
                    <a:cubicBezTo>
                      <a:pt x="433" y="886"/>
                      <a:pt x="452" y="887"/>
                      <a:pt x="472" y="887"/>
                    </a:cubicBezTo>
                    <a:cubicBezTo>
                      <a:pt x="682" y="887"/>
                      <a:pt x="877" y="731"/>
                      <a:pt x="907" y="520"/>
                    </a:cubicBezTo>
                    <a:cubicBezTo>
                      <a:pt x="957" y="273"/>
                      <a:pt x="792" y="42"/>
                      <a:pt x="545" y="9"/>
                    </a:cubicBezTo>
                    <a:cubicBezTo>
                      <a:pt x="515" y="3"/>
                      <a:pt x="486" y="1"/>
                      <a:pt x="458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5" name="Google Shape;3805;p39">
                <a:extLst>
                  <a:ext uri="{FF2B5EF4-FFF2-40B4-BE49-F238E27FC236}">
                    <a16:creationId xmlns:a16="http://schemas.microsoft.com/office/drawing/2014/main" id="{27D0A133-E8AA-E64E-E893-B585F4338BD0}"/>
                  </a:ext>
                </a:extLst>
              </p:cNvPr>
              <p:cNvSpPr/>
              <p:nvPr/>
            </p:nvSpPr>
            <p:spPr>
              <a:xfrm>
                <a:off x="8020275" y="1313800"/>
                <a:ext cx="609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431" extrusionOk="0">
                    <a:moveTo>
                      <a:pt x="1879" y="0"/>
                    </a:moveTo>
                    <a:cubicBezTo>
                      <a:pt x="1810" y="0"/>
                      <a:pt x="1740" y="20"/>
                      <a:pt x="1679" y="58"/>
                    </a:cubicBezTo>
                    <a:cubicBezTo>
                      <a:pt x="1475" y="190"/>
                      <a:pt x="1037" y="399"/>
                      <a:pt x="493" y="399"/>
                    </a:cubicBezTo>
                    <a:cubicBezTo>
                      <a:pt x="423" y="399"/>
                      <a:pt x="351" y="395"/>
                      <a:pt x="278" y="388"/>
                    </a:cubicBezTo>
                    <a:cubicBezTo>
                      <a:pt x="271" y="387"/>
                      <a:pt x="263" y="387"/>
                      <a:pt x="256" y="387"/>
                    </a:cubicBezTo>
                    <a:cubicBezTo>
                      <a:pt x="103" y="387"/>
                      <a:pt x="0" y="544"/>
                      <a:pt x="48" y="701"/>
                    </a:cubicBezTo>
                    <a:cubicBezTo>
                      <a:pt x="117" y="991"/>
                      <a:pt x="336" y="1431"/>
                      <a:pt x="937" y="1431"/>
                    </a:cubicBezTo>
                    <a:cubicBezTo>
                      <a:pt x="1054" y="1431"/>
                      <a:pt x="1186" y="1414"/>
                      <a:pt x="1333" y="1377"/>
                    </a:cubicBezTo>
                    <a:cubicBezTo>
                      <a:pt x="2437" y="1097"/>
                      <a:pt x="2388" y="371"/>
                      <a:pt x="2091" y="91"/>
                    </a:cubicBezTo>
                    <a:cubicBezTo>
                      <a:pt x="2038" y="29"/>
                      <a:pt x="1960" y="0"/>
                      <a:pt x="1879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6" name="Google Shape;3806;p39">
                <a:extLst>
                  <a:ext uri="{FF2B5EF4-FFF2-40B4-BE49-F238E27FC236}">
                    <a16:creationId xmlns:a16="http://schemas.microsoft.com/office/drawing/2014/main" id="{270B3E24-77D9-0A80-D940-DD7664273DDB}"/>
                  </a:ext>
                </a:extLst>
              </p:cNvPr>
              <p:cNvSpPr/>
              <p:nvPr/>
            </p:nvSpPr>
            <p:spPr>
              <a:xfrm>
                <a:off x="7967075" y="1215825"/>
                <a:ext cx="21025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01" extrusionOk="0">
                    <a:moveTo>
                      <a:pt x="418" y="1"/>
                    </a:moveTo>
                    <a:cubicBezTo>
                      <a:pt x="228" y="1"/>
                      <a:pt x="63" y="141"/>
                      <a:pt x="33" y="335"/>
                    </a:cubicBezTo>
                    <a:cubicBezTo>
                      <a:pt x="0" y="549"/>
                      <a:pt x="148" y="747"/>
                      <a:pt x="363" y="796"/>
                    </a:cubicBezTo>
                    <a:cubicBezTo>
                      <a:pt x="383" y="799"/>
                      <a:pt x="403" y="801"/>
                      <a:pt x="422" y="801"/>
                    </a:cubicBezTo>
                    <a:cubicBezTo>
                      <a:pt x="612" y="801"/>
                      <a:pt x="778" y="661"/>
                      <a:pt x="808" y="467"/>
                    </a:cubicBezTo>
                    <a:cubicBezTo>
                      <a:pt x="841" y="253"/>
                      <a:pt x="692" y="38"/>
                      <a:pt x="478" y="5"/>
                    </a:cubicBezTo>
                    <a:cubicBezTo>
                      <a:pt x="458" y="2"/>
                      <a:pt x="438" y="1"/>
                      <a:pt x="418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7" name="Google Shape;3807;p39">
                <a:extLst>
                  <a:ext uri="{FF2B5EF4-FFF2-40B4-BE49-F238E27FC236}">
                    <a16:creationId xmlns:a16="http://schemas.microsoft.com/office/drawing/2014/main" id="{83C675E8-1C5E-918D-B9D4-3ABB9846FCC0}"/>
                  </a:ext>
                </a:extLst>
              </p:cNvPr>
              <p:cNvSpPr/>
              <p:nvPr/>
            </p:nvSpPr>
            <p:spPr>
              <a:xfrm>
                <a:off x="8069250" y="1167500"/>
                <a:ext cx="5475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29" extrusionOk="0">
                    <a:moveTo>
                      <a:pt x="623" y="0"/>
                    </a:moveTo>
                    <a:cubicBezTo>
                      <a:pt x="467" y="0"/>
                      <a:pt x="336" y="28"/>
                      <a:pt x="248" y="76"/>
                    </a:cubicBezTo>
                    <a:cubicBezTo>
                      <a:pt x="17" y="175"/>
                      <a:pt x="0" y="356"/>
                      <a:pt x="83" y="471"/>
                    </a:cubicBezTo>
                    <a:cubicBezTo>
                      <a:pt x="182" y="587"/>
                      <a:pt x="363" y="653"/>
                      <a:pt x="528" y="735"/>
                    </a:cubicBezTo>
                    <a:cubicBezTo>
                      <a:pt x="693" y="818"/>
                      <a:pt x="857" y="884"/>
                      <a:pt x="989" y="966"/>
                    </a:cubicBezTo>
                    <a:cubicBezTo>
                      <a:pt x="1138" y="1032"/>
                      <a:pt x="1302" y="1131"/>
                      <a:pt x="1451" y="1230"/>
                    </a:cubicBezTo>
                    <a:cubicBezTo>
                      <a:pt x="1615" y="1312"/>
                      <a:pt x="1764" y="1411"/>
                      <a:pt x="1929" y="1427"/>
                    </a:cubicBezTo>
                    <a:cubicBezTo>
                      <a:pt x="1937" y="1428"/>
                      <a:pt x="1945" y="1429"/>
                      <a:pt x="1953" y="1429"/>
                    </a:cubicBezTo>
                    <a:cubicBezTo>
                      <a:pt x="2089" y="1429"/>
                      <a:pt x="2190" y="1298"/>
                      <a:pt x="2143" y="1065"/>
                    </a:cubicBezTo>
                    <a:cubicBezTo>
                      <a:pt x="2110" y="818"/>
                      <a:pt x="1846" y="439"/>
                      <a:pt x="1385" y="191"/>
                    </a:cubicBezTo>
                    <a:cubicBezTo>
                      <a:pt x="1114" y="56"/>
                      <a:pt x="844" y="0"/>
                      <a:pt x="623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8" name="Google Shape;3808;p39">
                <a:extLst>
                  <a:ext uri="{FF2B5EF4-FFF2-40B4-BE49-F238E27FC236}">
                    <a16:creationId xmlns:a16="http://schemas.microsoft.com/office/drawing/2014/main" id="{98E648AE-91CA-64B9-3AD4-4B72F6DD24AF}"/>
                  </a:ext>
                </a:extLst>
              </p:cNvPr>
              <p:cNvSpPr/>
              <p:nvPr/>
            </p:nvSpPr>
            <p:spPr>
              <a:xfrm>
                <a:off x="7962525" y="1146100"/>
                <a:ext cx="5400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859" extrusionOk="0">
                    <a:moveTo>
                      <a:pt x="1205" y="0"/>
                    </a:moveTo>
                    <a:cubicBezTo>
                      <a:pt x="1152" y="0"/>
                      <a:pt x="1096" y="3"/>
                      <a:pt x="1039" y="9"/>
                    </a:cubicBezTo>
                    <a:cubicBezTo>
                      <a:pt x="578" y="42"/>
                      <a:pt x="248" y="273"/>
                      <a:pt x="116" y="454"/>
                    </a:cubicBezTo>
                    <a:cubicBezTo>
                      <a:pt x="1" y="652"/>
                      <a:pt x="67" y="800"/>
                      <a:pt x="182" y="833"/>
                    </a:cubicBezTo>
                    <a:cubicBezTo>
                      <a:pt x="230" y="851"/>
                      <a:pt x="283" y="858"/>
                      <a:pt x="339" y="858"/>
                    </a:cubicBezTo>
                    <a:cubicBezTo>
                      <a:pt x="435" y="858"/>
                      <a:pt x="539" y="837"/>
                      <a:pt x="643" y="817"/>
                    </a:cubicBezTo>
                    <a:cubicBezTo>
                      <a:pt x="792" y="800"/>
                      <a:pt x="957" y="784"/>
                      <a:pt x="1105" y="767"/>
                    </a:cubicBezTo>
                    <a:cubicBezTo>
                      <a:pt x="1237" y="751"/>
                      <a:pt x="1402" y="734"/>
                      <a:pt x="1566" y="734"/>
                    </a:cubicBezTo>
                    <a:cubicBezTo>
                      <a:pt x="1731" y="734"/>
                      <a:pt x="1896" y="734"/>
                      <a:pt x="2011" y="668"/>
                    </a:cubicBezTo>
                    <a:cubicBezTo>
                      <a:pt x="2127" y="602"/>
                      <a:pt x="2160" y="454"/>
                      <a:pt x="2011" y="273"/>
                    </a:cubicBezTo>
                    <a:cubicBezTo>
                      <a:pt x="1881" y="143"/>
                      <a:pt x="1587" y="0"/>
                      <a:pt x="1205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29" name="Google Shape;3809;p39">
                <a:extLst>
                  <a:ext uri="{FF2B5EF4-FFF2-40B4-BE49-F238E27FC236}">
                    <a16:creationId xmlns:a16="http://schemas.microsoft.com/office/drawing/2014/main" id="{897742CF-6705-7FBF-E15C-693CC183A5AA}"/>
                  </a:ext>
                </a:extLst>
              </p:cNvPr>
              <p:cNvSpPr/>
              <p:nvPr/>
            </p:nvSpPr>
            <p:spPr>
              <a:xfrm>
                <a:off x="7975300" y="1207300"/>
                <a:ext cx="511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594" extrusionOk="0">
                    <a:moveTo>
                      <a:pt x="2044" y="0"/>
                    </a:moveTo>
                    <a:lnTo>
                      <a:pt x="1698" y="1088"/>
                    </a:lnTo>
                    <a:cubicBezTo>
                      <a:pt x="1592" y="1421"/>
                      <a:pt x="1280" y="1636"/>
                      <a:pt x="947" y="1636"/>
                    </a:cubicBezTo>
                    <a:cubicBezTo>
                      <a:pt x="868" y="1636"/>
                      <a:pt x="788" y="1624"/>
                      <a:pt x="709" y="1599"/>
                    </a:cubicBezTo>
                    <a:cubicBezTo>
                      <a:pt x="668" y="1586"/>
                      <a:pt x="627" y="1580"/>
                      <a:pt x="587" y="1580"/>
                    </a:cubicBezTo>
                    <a:cubicBezTo>
                      <a:pt x="418" y="1580"/>
                      <a:pt x="268" y="1686"/>
                      <a:pt x="215" y="1846"/>
                    </a:cubicBezTo>
                    <a:cubicBezTo>
                      <a:pt x="1" y="2522"/>
                      <a:pt x="380" y="3230"/>
                      <a:pt x="1039" y="3445"/>
                    </a:cubicBezTo>
                    <a:lnTo>
                      <a:pt x="1484" y="3593"/>
                    </a:lnTo>
                    <a:lnTo>
                      <a:pt x="2044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30" name="Google Shape;3810;p39">
                <a:extLst>
                  <a:ext uri="{FF2B5EF4-FFF2-40B4-BE49-F238E27FC236}">
                    <a16:creationId xmlns:a16="http://schemas.microsoft.com/office/drawing/2014/main" id="{CCEA0A3C-21F4-A3F9-D7AE-6BB4FC61CC22}"/>
                  </a:ext>
                </a:extLst>
              </p:cNvPr>
              <p:cNvSpPr/>
              <p:nvPr/>
            </p:nvSpPr>
            <p:spPr>
              <a:xfrm>
                <a:off x="7969525" y="1202100"/>
                <a:ext cx="62675" cy="9997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3999" extrusionOk="0">
                    <a:moveTo>
                      <a:pt x="2263" y="0"/>
                    </a:moveTo>
                    <a:cubicBezTo>
                      <a:pt x="2182" y="0"/>
                      <a:pt x="2104" y="50"/>
                      <a:pt x="2078" y="142"/>
                    </a:cubicBezTo>
                    <a:lnTo>
                      <a:pt x="1731" y="1230"/>
                    </a:lnTo>
                    <a:cubicBezTo>
                      <a:pt x="1682" y="1378"/>
                      <a:pt x="1583" y="1494"/>
                      <a:pt x="1451" y="1560"/>
                    </a:cubicBezTo>
                    <a:cubicBezTo>
                      <a:pt x="1359" y="1611"/>
                      <a:pt x="1266" y="1637"/>
                      <a:pt x="1173" y="1637"/>
                    </a:cubicBezTo>
                    <a:cubicBezTo>
                      <a:pt x="1117" y="1637"/>
                      <a:pt x="1062" y="1628"/>
                      <a:pt x="1006" y="1609"/>
                    </a:cubicBezTo>
                    <a:cubicBezTo>
                      <a:pt x="945" y="1590"/>
                      <a:pt x="883" y="1581"/>
                      <a:pt x="822" y="1581"/>
                    </a:cubicBezTo>
                    <a:cubicBezTo>
                      <a:pt x="568" y="1581"/>
                      <a:pt x="328" y="1739"/>
                      <a:pt x="248" y="2005"/>
                    </a:cubicBezTo>
                    <a:cubicBezTo>
                      <a:pt x="1" y="2779"/>
                      <a:pt x="429" y="3603"/>
                      <a:pt x="1221" y="3851"/>
                    </a:cubicBezTo>
                    <a:lnTo>
                      <a:pt x="1649" y="3982"/>
                    </a:lnTo>
                    <a:cubicBezTo>
                      <a:pt x="1682" y="3999"/>
                      <a:pt x="1698" y="3999"/>
                      <a:pt x="1715" y="3999"/>
                    </a:cubicBezTo>
                    <a:cubicBezTo>
                      <a:pt x="1797" y="3999"/>
                      <a:pt x="1880" y="3949"/>
                      <a:pt x="1913" y="3851"/>
                    </a:cubicBezTo>
                    <a:cubicBezTo>
                      <a:pt x="1946" y="3752"/>
                      <a:pt x="1880" y="3636"/>
                      <a:pt x="1781" y="3603"/>
                    </a:cubicBezTo>
                    <a:lnTo>
                      <a:pt x="1336" y="3455"/>
                    </a:lnTo>
                    <a:cubicBezTo>
                      <a:pt x="776" y="3274"/>
                      <a:pt x="462" y="2680"/>
                      <a:pt x="644" y="2120"/>
                    </a:cubicBezTo>
                    <a:cubicBezTo>
                      <a:pt x="670" y="2042"/>
                      <a:pt x="737" y="1994"/>
                      <a:pt x="813" y="1994"/>
                    </a:cubicBezTo>
                    <a:cubicBezTo>
                      <a:pt x="833" y="1994"/>
                      <a:pt x="854" y="1998"/>
                      <a:pt x="874" y="2005"/>
                    </a:cubicBezTo>
                    <a:cubicBezTo>
                      <a:pt x="970" y="2030"/>
                      <a:pt x="1070" y="2043"/>
                      <a:pt x="1170" y="2043"/>
                    </a:cubicBezTo>
                    <a:cubicBezTo>
                      <a:pt x="1330" y="2043"/>
                      <a:pt x="1491" y="2010"/>
                      <a:pt x="1633" y="1939"/>
                    </a:cubicBezTo>
                    <a:cubicBezTo>
                      <a:pt x="1863" y="1807"/>
                      <a:pt x="2045" y="1609"/>
                      <a:pt x="2127" y="1345"/>
                    </a:cubicBezTo>
                    <a:lnTo>
                      <a:pt x="2473" y="258"/>
                    </a:lnTo>
                    <a:cubicBezTo>
                      <a:pt x="2506" y="159"/>
                      <a:pt x="2440" y="43"/>
                      <a:pt x="2325" y="10"/>
                    </a:cubicBezTo>
                    <a:cubicBezTo>
                      <a:pt x="2305" y="4"/>
                      <a:pt x="2284" y="0"/>
                      <a:pt x="2263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31" name="Google Shape;3811;p39">
                <a:extLst>
                  <a:ext uri="{FF2B5EF4-FFF2-40B4-BE49-F238E27FC236}">
                    <a16:creationId xmlns:a16="http://schemas.microsoft.com/office/drawing/2014/main" id="{06CAC92A-2F9D-1E31-3EEA-7895E07D5E1E}"/>
                  </a:ext>
                </a:extLst>
              </p:cNvPr>
              <p:cNvSpPr/>
              <p:nvPr/>
            </p:nvSpPr>
            <p:spPr>
              <a:xfrm>
                <a:off x="8224575" y="1324300"/>
                <a:ext cx="408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715" extrusionOk="0">
                    <a:moveTo>
                      <a:pt x="1399" y="0"/>
                    </a:moveTo>
                    <a:cubicBezTo>
                      <a:pt x="1373" y="0"/>
                      <a:pt x="1346" y="6"/>
                      <a:pt x="1319" y="17"/>
                    </a:cubicBezTo>
                    <a:lnTo>
                      <a:pt x="149" y="495"/>
                    </a:lnTo>
                    <a:cubicBezTo>
                      <a:pt x="83" y="528"/>
                      <a:pt x="50" y="578"/>
                      <a:pt x="34" y="627"/>
                    </a:cubicBezTo>
                    <a:cubicBezTo>
                      <a:pt x="1" y="693"/>
                      <a:pt x="17" y="742"/>
                      <a:pt x="50" y="792"/>
                    </a:cubicBezTo>
                    <a:lnTo>
                      <a:pt x="545" y="1616"/>
                    </a:lnTo>
                    <a:cubicBezTo>
                      <a:pt x="578" y="1682"/>
                      <a:pt x="643" y="1715"/>
                      <a:pt x="709" y="1715"/>
                    </a:cubicBezTo>
                    <a:cubicBezTo>
                      <a:pt x="742" y="1715"/>
                      <a:pt x="792" y="1715"/>
                      <a:pt x="825" y="1682"/>
                    </a:cubicBezTo>
                    <a:cubicBezTo>
                      <a:pt x="924" y="1632"/>
                      <a:pt x="957" y="1501"/>
                      <a:pt x="891" y="1402"/>
                    </a:cubicBezTo>
                    <a:lnTo>
                      <a:pt x="528" y="792"/>
                    </a:lnTo>
                    <a:lnTo>
                      <a:pt x="1484" y="396"/>
                    </a:lnTo>
                    <a:cubicBezTo>
                      <a:pt x="1583" y="363"/>
                      <a:pt x="1632" y="232"/>
                      <a:pt x="1599" y="133"/>
                    </a:cubicBezTo>
                    <a:cubicBezTo>
                      <a:pt x="1562" y="57"/>
                      <a:pt x="1485" y="0"/>
                      <a:pt x="1399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4" name="Google Shape;3812;p39">
              <a:extLst>
                <a:ext uri="{FF2B5EF4-FFF2-40B4-BE49-F238E27FC236}">
                  <a16:creationId xmlns:a16="http://schemas.microsoft.com/office/drawing/2014/main" id="{EBD552E0-8874-813D-5199-598414012DB7}"/>
                </a:ext>
              </a:extLst>
            </p:cNvPr>
            <p:cNvGrpSpPr/>
            <p:nvPr/>
          </p:nvGrpSpPr>
          <p:grpSpPr>
            <a:xfrm>
              <a:off x="6194525" y="4496050"/>
              <a:ext cx="592925" cy="514425"/>
              <a:chOff x="1653850" y="1840700"/>
              <a:chExt cx="592925" cy="514425"/>
            </a:xfrm>
          </p:grpSpPr>
          <p:sp>
            <p:nvSpPr>
              <p:cNvPr id="55" name="Google Shape;3813;p39">
                <a:extLst>
                  <a:ext uri="{FF2B5EF4-FFF2-40B4-BE49-F238E27FC236}">
                    <a16:creationId xmlns:a16="http://schemas.microsoft.com/office/drawing/2014/main" id="{2AD94D0D-ECB1-4812-C7CD-E46532D51A28}"/>
                  </a:ext>
                </a:extLst>
              </p:cNvPr>
              <p:cNvSpPr/>
              <p:nvPr/>
            </p:nvSpPr>
            <p:spPr>
              <a:xfrm>
                <a:off x="1681450" y="1851875"/>
                <a:ext cx="565325" cy="503250"/>
              </a:xfrm>
              <a:custGeom>
                <a:avLst/>
                <a:gdLst/>
                <a:ahLst/>
                <a:cxnLst/>
                <a:rect l="l" t="t" r="r" b="b"/>
                <a:pathLst>
                  <a:path w="22613" h="20130" extrusionOk="0">
                    <a:moveTo>
                      <a:pt x="11313" y="0"/>
                    </a:moveTo>
                    <a:cubicBezTo>
                      <a:pt x="10251" y="0"/>
                      <a:pt x="9171" y="171"/>
                      <a:pt x="8109" y="530"/>
                    </a:cubicBezTo>
                    <a:cubicBezTo>
                      <a:pt x="2835" y="2294"/>
                      <a:pt x="0" y="7996"/>
                      <a:pt x="1764" y="13270"/>
                    </a:cubicBezTo>
                    <a:cubicBezTo>
                      <a:pt x="3171" y="17466"/>
                      <a:pt x="7087" y="20129"/>
                      <a:pt x="11292" y="20129"/>
                    </a:cubicBezTo>
                    <a:cubicBezTo>
                      <a:pt x="12356" y="20129"/>
                      <a:pt x="13439" y="19958"/>
                      <a:pt x="14504" y="19599"/>
                    </a:cubicBezTo>
                    <a:cubicBezTo>
                      <a:pt x="19778" y="17836"/>
                      <a:pt x="22613" y="12133"/>
                      <a:pt x="20849" y="6859"/>
                    </a:cubicBezTo>
                    <a:cubicBezTo>
                      <a:pt x="19429" y="2664"/>
                      <a:pt x="15510" y="0"/>
                      <a:pt x="11313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Google Shape;3814;p39">
                <a:extLst>
                  <a:ext uri="{FF2B5EF4-FFF2-40B4-BE49-F238E27FC236}">
                    <a16:creationId xmlns:a16="http://schemas.microsoft.com/office/drawing/2014/main" id="{D7B7D8ED-06E6-BD76-3CF2-F7BA3F70CB0B}"/>
                  </a:ext>
                </a:extLst>
              </p:cNvPr>
              <p:cNvSpPr/>
              <p:nvPr/>
            </p:nvSpPr>
            <p:spPr>
              <a:xfrm>
                <a:off x="1653850" y="1840700"/>
                <a:ext cx="565325" cy="503125"/>
              </a:xfrm>
              <a:custGeom>
                <a:avLst/>
                <a:gdLst/>
                <a:ahLst/>
                <a:cxnLst/>
                <a:rect l="l" t="t" r="r" b="b"/>
                <a:pathLst>
                  <a:path w="22613" h="20125" extrusionOk="0">
                    <a:moveTo>
                      <a:pt x="11322" y="1"/>
                    </a:moveTo>
                    <a:cubicBezTo>
                      <a:pt x="10257" y="1"/>
                      <a:pt x="9174" y="172"/>
                      <a:pt x="8109" y="532"/>
                    </a:cubicBezTo>
                    <a:cubicBezTo>
                      <a:pt x="2835" y="2296"/>
                      <a:pt x="0" y="7998"/>
                      <a:pt x="1764" y="13272"/>
                    </a:cubicBezTo>
                    <a:cubicBezTo>
                      <a:pt x="3172" y="17471"/>
                      <a:pt x="7103" y="20125"/>
                      <a:pt x="11308" y="20125"/>
                    </a:cubicBezTo>
                    <a:cubicBezTo>
                      <a:pt x="12368" y="20125"/>
                      <a:pt x="13445" y="19956"/>
                      <a:pt x="14504" y="19601"/>
                    </a:cubicBezTo>
                    <a:cubicBezTo>
                      <a:pt x="19778" y="17838"/>
                      <a:pt x="22612" y="12135"/>
                      <a:pt x="20849" y="6861"/>
                    </a:cubicBezTo>
                    <a:cubicBezTo>
                      <a:pt x="19429" y="2655"/>
                      <a:pt x="15515" y="1"/>
                      <a:pt x="11322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Google Shape;3815;p39">
                <a:extLst>
                  <a:ext uri="{FF2B5EF4-FFF2-40B4-BE49-F238E27FC236}">
                    <a16:creationId xmlns:a16="http://schemas.microsoft.com/office/drawing/2014/main" id="{BC684C1B-BA69-0713-E76A-80EAA90443B1}"/>
                  </a:ext>
                </a:extLst>
              </p:cNvPr>
              <p:cNvSpPr/>
              <p:nvPr/>
            </p:nvSpPr>
            <p:spPr>
              <a:xfrm>
                <a:off x="1827300" y="1977500"/>
                <a:ext cx="22705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9082" h="8500" extrusionOk="0">
                    <a:moveTo>
                      <a:pt x="4543" y="1"/>
                    </a:moveTo>
                    <a:cubicBezTo>
                      <a:pt x="4426" y="1"/>
                      <a:pt x="4311" y="62"/>
                      <a:pt x="4253" y="186"/>
                    </a:cubicBezTo>
                    <a:lnTo>
                      <a:pt x="3132" y="2460"/>
                    </a:lnTo>
                    <a:cubicBezTo>
                      <a:pt x="3083" y="2543"/>
                      <a:pt x="2984" y="2625"/>
                      <a:pt x="2885" y="2642"/>
                    </a:cubicBezTo>
                    <a:lnTo>
                      <a:pt x="380" y="3004"/>
                    </a:lnTo>
                    <a:cubicBezTo>
                      <a:pt x="116" y="3037"/>
                      <a:pt x="1" y="3367"/>
                      <a:pt x="199" y="3565"/>
                    </a:cubicBezTo>
                    <a:lnTo>
                      <a:pt x="2011" y="5328"/>
                    </a:lnTo>
                    <a:cubicBezTo>
                      <a:pt x="2077" y="5394"/>
                      <a:pt x="2127" y="5509"/>
                      <a:pt x="2110" y="5625"/>
                    </a:cubicBezTo>
                    <a:lnTo>
                      <a:pt x="1682" y="8113"/>
                    </a:lnTo>
                    <a:cubicBezTo>
                      <a:pt x="1643" y="8322"/>
                      <a:pt x="1810" y="8500"/>
                      <a:pt x="2004" y="8500"/>
                    </a:cubicBezTo>
                    <a:cubicBezTo>
                      <a:pt x="2055" y="8500"/>
                      <a:pt x="2108" y="8487"/>
                      <a:pt x="2160" y="8460"/>
                    </a:cubicBezTo>
                    <a:lnTo>
                      <a:pt x="4385" y="7289"/>
                    </a:lnTo>
                    <a:cubicBezTo>
                      <a:pt x="4434" y="7256"/>
                      <a:pt x="4488" y="7240"/>
                      <a:pt x="4541" y="7240"/>
                    </a:cubicBezTo>
                    <a:cubicBezTo>
                      <a:pt x="4595" y="7240"/>
                      <a:pt x="4648" y="7256"/>
                      <a:pt x="4698" y="7289"/>
                    </a:cubicBezTo>
                    <a:lnTo>
                      <a:pt x="6939" y="8460"/>
                    </a:lnTo>
                    <a:cubicBezTo>
                      <a:pt x="6988" y="8487"/>
                      <a:pt x="7039" y="8500"/>
                      <a:pt x="7089" y="8500"/>
                    </a:cubicBezTo>
                    <a:cubicBezTo>
                      <a:pt x="7279" y="8500"/>
                      <a:pt x="7456" y="8322"/>
                      <a:pt x="7417" y="8113"/>
                    </a:cubicBezTo>
                    <a:lnTo>
                      <a:pt x="6989" y="5625"/>
                    </a:lnTo>
                    <a:cubicBezTo>
                      <a:pt x="6972" y="5509"/>
                      <a:pt x="7005" y="5394"/>
                      <a:pt x="7088" y="5328"/>
                    </a:cubicBezTo>
                    <a:lnTo>
                      <a:pt x="8884" y="3565"/>
                    </a:lnTo>
                    <a:cubicBezTo>
                      <a:pt x="9082" y="3367"/>
                      <a:pt x="8983" y="3037"/>
                      <a:pt x="8703" y="3004"/>
                    </a:cubicBezTo>
                    <a:lnTo>
                      <a:pt x="6214" y="2642"/>
                    </a:lnTo>
                    <a:cubicBezTo>
                      <a:pt x="6099" y="2625"/>
                      <a:pt x="6016" y="2543"/>
                      <a:pt x="5967" y="2460"/>
                    </a:cubicBezTo>
                    <a:lnTo>
                      <a:pt x="4846" y="186"/>
                    </a:lnTo>
                    <a:cubicBezTo>
                      <a:pt x="4780" y="62"/>
                      <a:pt x="4661" y="1"/>
                      <a:pt x="4543" y="1"/>
                    </a:cubicBezTo>
                    <a:close/>
                  </a:path>
                </a:pathLst>
              </a:custGeom>
              <a:solidFill>
                <a:srgbClr val="3536DE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075" name="Google Shape;4075;p78"/>
          <p:cNvSpPr txBox="1">
            <a:spLocks noGrp="1"/>
          </p:cNvSpPr>
          <p:nvPr>
            <p:ph type="title"/>
          </p:nvPr>
        </p:nvSpPr>
        <p:spPr>
          <a:xfrm>
            <a:off x="2403806" y="1056401"/>
            <a:ext cx="5374500" cy="22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Phân cụm khách hàng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A9E95-25AD-42B6-EA4E-1DA90859CC78}"/>
              </a:ext>
            </a:extLst>
          </p:cNvPr>
          <p:cNvSpPr txBox="1"/>
          <p:nvPr/>
        </p:nvSpPr>
        <p:spPr>
          <a:xfrm>
            <a:off x="3727048" y="636608"/>
            <a:ext cx="3831220" cy="57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9A726-ECAD-2F12-383E-AC0340E570DA}"/>
              </a:ext>
            </a:extLst>
          </p:cNvPr>
          <p:cNvSpPr txBox="1"/>
          <p:nvPr/>
        </p:nvSpPr>
        <p:spPr>
          <a:xfrm>
            <a:off x="3223980" y="87383"/>
            <a:ext cx="5822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b="1" dirty="0">
                <a:solidFill>
                  <a:srgbClr val="FFFF00"/>
                </a:solidFill>
                <a:latin typeface="Space Grotesk" panose="020B0604020202020204" charset="-93"/>
                <a:cs typeface="Space Grotesk" panose="020B0604020202020204" charset="-93"/>
              </a:rPr>
              <a:t>Giải pháp </a:t>
            </a:r>
            <a:endParaRPr lang="vi-VN" sz="7200" dirty="0">
              <a:solidFill>
                <a:srgbClr val="FFFF00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pic>
        <p:nvPicPr>
          <p:cNvPr id="7" name="Graphic 6" descr="Crawling baby in onesie">
            <a:extLst>
              <a:ext uri="{FF2B5EF4-FFF2-40B4-BE49-F238E27FC236}">
                <a16:creationId xmlns:a16="http://schemas.microsoft.com/office/drawing/2014/main" id="{BD63C1BD-B630-6D0C-9238-6F03DC6BF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58538" y="-968780"/>
            <a:ext cx="1457325" cy="1266825"/>
          </a:xfrm>
          <a:prstGeom prst="rect">
            <a:avLst/>
          </a:prstGeom>
        </p:spPr>
      </p:pic>
      <p:pic>
        <p:nvPicPr>
          <p:cNvPr id="8" name="Graphic 7" descr="Curly hair boy">
            <a:extLst>
              <a:ext uri="{FF2B5EF4-FFF2-40B4-BE49-F238E27FC236}">
                <a16:creationId xmlns:a16="http://schemas.microsoft.com/office/drawing/2014/main" id="{796F1ED2-BBBF-66D9-BE00-7532204EA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6046" y="4305514"/>
            <a:ext cx="689903" cy="2111206"/>
          </a:xfrm>
          <a:prstGeom prst="rect">
            <a:avLst/>
          </a:prstGeom>
        </p:spPr>
      </p:pic>
      <p:pic>
        <p:nvPicPr>
          <p:cNvPr id="9" name="Graphic 8" descr="Boy wearing backpack">
            <a:extLst>
              <a:ext uri="{FF2B5EF4-FFF2-40B4-BE49-F238E27FC236}">
                <a16:creationId xmlns:a16="http://schemas.microsoft.com/office/drawing/2014/main" id="{ECC01A05-BF27-CA2C-948C-8BE3812376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2401" y="-2538833"/>
            <a:ext cx="902086" cy="2240280"/>
          </a:xfrm>
          <a:prstGeom prst="rect">
            <a:avLst/>
          </a:prstGeom>
        </p:spPr>
      </p:pic>
      <p:pic>
        <p:nvPicPr>
          <p:cNvPr id="10" name="Graphic 9" descr="Boy wearing cape">
            <a:extLst>
              <a:ext uri="{FF2B5EF4-FFF2-40B4-BE49-F238E27FC236}">
                <a16:creationId xmlns:a16="http://schemas.microsoft.com/office/drawing/2014/main" id="{F767D15F-A34B-6F5B-CE84-1A61EDB249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171" y="-2293876"/>
            <a:ext cx="1079653" cy="2240280"/>
          </a:xfrm>
          <a:prstGeom prst="rect">
            <a:avLst/>
          </a:prstGeom>
        </p:spPr>
      </p:pic>
      <p:pic>
        <p:nvPicPr>
          <p:cNvPr id="11" name="Graphic 10" descr="Man riding a scooter">
            <a:extLst>
              <a:ext uri="{FF2B5EF4-FFF2-40B4-BE49-F238E27FC236}">
                <a16:creationId xmlns:a16="http://schemas.microsoft.com/office/drawing/2014/main" id="{68A1C05D-0B7E-33E3-05F1-88F747E6DD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92825" y="5216594"/>
            <a:ext cx="1093974" cy="2995266"/>
          </a:xfrm>
          <a:prstGeom prst="rect">
            <a:avLst/>
          </a:prstGeom>
        </p:spPr>
      </p:pic>
      <p:pic>
        <p:nvPicPr>
          <p:cNvPr id="12" name="Graphic 11" descr="Woman holding sign">
            <a:extLst>
              <a:ext uri="{FF2B5EF4-FFF2-40B4-BE49-F238E27FC236}">
                <a16:creationId xmlns:a16="http://schemas.microsoft.com/office/drawing/2014/main" id="{149F5C20-E01F-8E75-0BB5-099AF40084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42474" y="5361117"/>
            <a:ext cx="1384595" cy="2448125"/>
          </a:xfrm>
          <a:prstGeom prst="rect">
            <a:avLst/>
          </a:prstGeom>
        </p:spPr>
      </p:pic>
      <p:pic>
        <p:nvPicPr>
          <p:cNvPr id="13" name="Graphic 12" descr="Woman wearing blazer">
            <a:extLst>
              <a:ext uri="{FF2B5EF4-FFF2-40B4-BE49-F238E27FC236}">
                <a16:creationId xmlns:a16="http://schemas.microsoft.com/office/drawing/2014/main" id="{8A27AB6D-33AA-E1C9-6216-B1A49A9214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040967" y="394835"/>
            <a:ext cx="1058574" cy="2759430"/>
          </a:xfrm>
          <a:prstGeom prst="rect">
            <a:avLst/>
          </a:prstGeom>
        </p:spPr>
      </p:pic>
      <p:pic>
        <p:nvPicPr>
          <p:cNvPr id="14" name="Graphic 13" descr="Woman wearing shirt with pattern">
            <a:extLst>
              <a:ext uri="{FF2B5EF4-FFF2-40B4-BE49-F238E27FC236}">
                <a16:creationId xmlns:a16="http://schemas.microsoft.com/office/drawing/2014/main" id="{C397CFAA-ECA8-F84A-DF84-DD1B4D3D35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626777" y="3014947"/>
            <a:ext cx="1375881" cy="3077454"/>
          </a:xfrm>
          <a:prstGeom prst="rect">
            <a:avLst/>
          </a:prstGeom>
        </p:spPr>
      </p:pic>
      <p:pic>
        <p:nvPicPr>
          <p:cNvPr id="15" name="Graphic 14" descr="Old woman with white hair">
            <a:extLst>
              <a:ext uri="{FF2B5EF4-FFF2-40B4-BE49-F238E27FC236}">
                <a16:creationId xmlns:a16="http://schemas.microsoft.com/office/drawing/2014/main" id="{1C6328BC-279F-F63F-051C-ED8B914896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28986" y="-3067139"/>
            <a:ext cx="791260" cy="260550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C35E609-52AF-64B8-0911-A8CF6F915C3D}"/>
              </a:ext>
            </a:extLst>
          </p:cNvPr>
          <p:cNvGrpSpPr/>
          <p:nvPr/>
        </p:nvGrpSpPr>
        <p:grpSpPr>
          <a:xfrm>
            <a:off x="4707608" y="3301219"/>
            <a:ext cx="1966309" cy="1637666"/>
            <a:chOff x="4707608" y="3301219"/>
            <a:chExt cx="1966309" cy="163766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77A41E-7B28-832C-7F22-1169B0291F14}"/>
                </a:ext>
              </a:extLst>
            </p:cNvPr>
            <p:cNvSpPr/>
            <p:nvPr/>
          </p:nvSpPr>
          <p:spPr>
            <a:xfrm>
              <a:off x="4707608" y="3323865"/>
              <a:ext cx="1966309" cy="161502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6" name="Graphic 25" descr="A woman with tied hair">
              <a:extLst>
                <a:ext uri="{FF2B5EF4-FFF2-40B4-BE49-F238E27FC236}">
                  <a16:creationId xmlns:a16="http://schemas.microsoft.com/office/drawing/2014/main" id="{C4883219-10AA-DF94-A165-642C9B871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882436" y="3301219"/>
              <a:ext cx="790575" cy="866775"/>
            </a:xfrm>
            <a:prstGeom prst="rect">
              <a:avLst/>
            </a:prstGeom>
          </p:spPr>
        </p:pic>
        <p:pic>
          <p:nvPicPr>
            <p:cNvPr id="28" name="Graphic 27" descr="Woman wearing a ribbon">
              <a:extLst>
                <a:ext uri="{FF2B5EF4-FFF2-40B4-BE49-F238E27FC236}">
                  <a16:creationId xmlns:a16="http://schemas.microsoft.com/office/drawing/2014/main" id="{CF57EFA0-227A-F040-6FB2-983C0406E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423888" y="4179066"/>
              <a:ext cx="596398" cy="753345"/>
            </a:xfrm>
            <a:prstGeom prst="rect">
              <a:avLst/>
            </a:prstGeom>
          </p:spPr>
        </p:pic>
        <p:pic>
          <p:nvPicPr>
            <p:cNvPr id="30" name="Graphic 29" descr="Woman with long curly hair">
              <a:extLst>
                <a:ext uri="{FF2B5EF4-FFF2-40B4-BE49-F238E27FC236}">
                  <a16:creationId xmlns:a16="http://schemas.microsoft.com/office/drawing/2014/main" id="{89C016F4-F5ED-F0A0-054F-5756A607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737185" y="3514260"/>
              <a:ext cx="723901" cy="64116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7475E6-BE5C-3367-58BB-49A4EC81E8AD}"/>
              </a:ext>
            </a:extLst>
          </p:cNvPr>
          <p:cNvGrpSpPr/>
          <p:nvPr/>
        </p:nvGrpSpPr>
        <p:grpSpPr>
          <a:xfrm>
            <a:off x="2475582" y="3307429"/>
            <a:ext cx="1966309" cy="1615020"/>
            <a:chOff x="2475582" y="3307429"/>
            <a:chExt cx="1966309" cy="16150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1B3675-A24F-F09A-9EC8-6D3D093A8303}"/>
                </a:ext>
              </a:extLst>
            </p:cNvPr>
            <p:cNvSpPr/>
            <p:nvPr/>
          </p:nvSpPr>
          <p:spPr>
            <a:xfrm>
              <a:off x="2475582" y="3307429"/>
              <a:ext cx="1966309" cy="161502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pic>
          <p:nvPicPr>
            <p:cNvPr id="21" name="Graphic 20" descr="Female with short hair">
              <a:extLst>
                <a:ext uri="{FF2B5EF4-FFF2-40B4-BE49-F238E27FC236}">
                  <a16:creationId xmlns:a16="http://schemas.microsoft.com/office/drawing/2014/main" id="{27EAFECD-9E4E-717A-0C26-BD5AB8713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693363" y="3398325"/>
              <a:ext cx="723951" cy="763083"/>
            </a:xfrm>
            <a:prstGeom prst="rect">
              <a:avLst/>
            </a:prstGeom>
          </p:spPr>
        </p:pic>
        <p:pic>
          <p:nvPicPr>
            <p:cNvPr id="19" name="Graphic 18" descr="Man with short hair">
              <a:extLst>
                <a:ext uri="{FF2B5EF4-FFF2-40B4-BE49-F238E27FC236}">
                  <a16:creationId xmlns:a16="http://schemas.microsoft.com/office/drawing/2014/main" id="{A62609C7-2974-B062-914B-6F5E47D83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617720" y="3430202"/>
              <a:ext cx="545421" cy="659783"/>
            </a:xfrm>
            <a:prstGeom prst="rect">
              <a:avLst/>
            </a:prstGeom>
          </p:spPr>
        </p:pic>
        <p:pic>
          <p:nvPicPr>
            <p:cNvPr id="17" name="Graphic 16" descr="Man with flat top">
              <a:extLst>
                <a:ext uri="{FF2B5EF4-FFF2-40B4-BE49-F238E27FC236}">
                  <a16:creationId xmlns:a16="http://schemas.microsoft.com/office/drawing/2014/main" id="{FD6C8A10-60AE-3A5D-91CE-419750333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231958" y="4143547"/>
              <a:ext cx="480582" cy="65978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C25D5A-83FE-0EA0-C5EB-DA3B89B72786}"/>
              </a:ext>
            </a:extLst>
          </p:cNvPr>
          <p:cNvGrpSpPr/>
          <p:nvPr/>
        </p:nvGrpSpPr>
        <p:grpSpPr>
          <a:xfrm>
            <a:off x="6899909" y="3286366"/>
            <a:ext cx="1966309" cy="1682552"/>
            <a:chOff x="6899909" y="3286366"/>
            <a:chExt cx="1966309" cy="168255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B43901-74AD-A8BD-B3EA-2DBFD36B809B}"/>
                </a:ext>
              </a:extLst>
            </p:cNvPr>
            <p:cNvSpPr/>
            <p:nvPr/>
          </p:nvSpPr>
          <p:spPr>
            <a:xfrm>
              <a:off x="6899909" y="3353898"/>
              <a:ext cx="1966309" cy="161502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32" name="Graphic 31" descr="Elderly woman with bun hair">
              <a:extLst>
                <a:ext uri="{FF2B5EF4-FFF2-40B4-BE49-F238E27FC236}">
                  <a16:creationId xmlns:a16="http://schemas.microsoft.com/office/drawing/2014/main" id="{C8870B27-3289-9300-BC73-3CFEA0FC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496745" y="3286366"/>
              <a:ext cx="742950" cy="819150"/>
            </a:xfrm>
            <a:prstGeom prst="rect">
              <a:avLst/>
            </a:prstGeom>
          </p:spPr>
        </p:pic>
        <p:pic>
          <p:nvPicPr>
            <p:cNvPr id="34" name="Graphic 33" descr="Head with protective gear">
              <a:extLst>
                <a:ext uri="{FF2B5EF4-FFF2-40B4-BE49-F238E27FC236}">
                  <a16:creationId xmlns:a16="http://schemas.microsoft.com/office/drawing/2014/main" id="{AD2C55BB-DE52-69CC-7287-B6AF78E8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7955388" y="4099276"/>
              <a:ext cx="723900" cy="819150"/>
            </a:xfrm>
            <a:prstGeom prst="rect">
              <a:avLst/>
            </a:prstGeom>
          </p:spPr>
        </p:pic>
        <p:pic>
          <p:nvPicPr>
            <p:cNvPr id="36" name="Graphic 35" descr="Head with clear protective gear">
              <a:extLst>
                <a:ext uri="{FF2B5EF4-FFF2-40B4-BE49-F238E27FC236}">
                  <a16:creationId xmlns:a16="http://schemas.microsoft.com/office/drawing/2014/main" id="{D63E9356-2205-70AF-7F80-400B61EAC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7119118" y="4036310"/>
              <a:ext cx="733425" cy="809625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4AE76933-370F-EE65-ED7F-C5178D12378E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69" y="-2003196"/>
            <a:ext cx="2087473" cy="160909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BFBF908-A4DA-EF13-EDF7-D2289EFCEAA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04" y="5673865"/>
            <a:ext cx="3429000" cy="87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7" name="Google Shape;4787;p103"/>
          <p:cNvSpPr txBox="1">
            <a:spLocks noGrp="1"/>
          </p:cNvSpPr>
          <p:nvPr>
            <p:ph type="title"/>
          </p:nvPr>
        </p:nvSpPr>
        <p:spPr>
          <a:xfrm>
            <a:off x="846867" y="5932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Thuật toán Kmean</a:t>
            </a:r>
            <a:endParaRPr sz="4000" b="1" dirty="0"/>
          </a:p>
        </p:txBody>
      </p:sp>
      <p:sp>
        <p:nvSpPr>
          <p:cNvPr id="4788" name="Google Shape;4788;p103"/>
          <p:cNvSpPr txBox="1"/>
          <p:nvPr/>
        </p:nvSpPr>
        <p:spPr>
          <a:xfrm>
            <a:off x="6995355" y="2926581"/>
            <a:ext cx="16941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Map Reduce</a:t>
            </a:r>
            <a:endParaRPr sz="2800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grpSp>
        <p:nvGrpSpPr>
          <p:cNvPr id="4790" name="Google Shape;4790;p103"/>
          <p:cNvGrpSpPr/>
          <p:nvPr/>
        </p:nvGrpSpPr>
        <p:grpSpPr>
          <a:xfrm>
            <a:off x="789232" y="1612085"/>
            <a:ext cx="5421493" cy="2888227"/>
            <a:chOff x="233350" y="949250"/>
            <a:chExt cx="7137300" cy="3802300"/>
          </a:xfrm>
        </p:grpSpPr>
        <p:sp>
          <p:nvSpPr>
            <p:cNvPr id="4791" name="Google Shape;4791;p10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0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0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0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0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0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0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0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0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0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0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0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0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0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0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0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0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0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0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0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0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0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0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0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0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0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0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0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0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0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0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0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0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0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0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0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0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0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0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0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0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0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0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0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0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0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0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0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0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0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0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538571-CF8F-721A-57A7-070DA1893176}"/>
              </a:ext>
            </a:extLst>
          </p:cNvPr>
          <p:cNvGrpSpPr/>
          <p:nvPr/>
        </p:nvGrpSpPr>
        <p:grpSpPr>
          <a:xfrm>
            <a:off x="1748501" y="1941928"/>
            <a:ext cx="5446200" cy="1907800"/>
            <a:chOff x="1717529" y="2060745"/>
            <a:chExt cx="5446200" cy="1907800"/>
          </a:xfrm>
        </p:grpSpPr>
        <p:sp>
          <p:nvSpPr>
            <p:cNvPr id="4847" name="Google Shape;4847;p103"/>
            <p:cNvSpPr/>
            <p:nvPr/>
          </p:nvSpPr>
          <p:spPr>
            <a:xfrm>
              <a:off x="5401725" y="3706650"/>
              <a:ext cx="236400" cy="236100"/>
            </a:xfrm>
            <a:prstGeom prst="diamond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F4972D-1A0D-9438-68E3-4D4D83099BA4}"/>
                </a:ext>
              </a:extLst>
            </p:cNvPr>
            <p:cNvGrpSpPr/>
            <p:nvPr/>
          </p:nvGrpSpPr>
          <p:grpSpPr>
            <a:xfrm>
              <a:off x="1717529" y="2060745"/>
              <a:ext cx="5446200" cy="1907800"/>
              <a:chOff x="1620425" y="2198050"/>
              <a:chExt cx="5446200" cy="1907800"/>
            </a:xfrm>
          </p:grpSpPr>
          <p:sp>
            <p:nvSpPr>
              <p:cNvPr id="4842" name="Google Shape;4842;p103"/>
              <p:cNvSpPr/>
              <p:nvPr/>
            </p:nvSpPr>
            <p:spPr>
              <a:xfrm>
                <a:off x="6736625" y="2259850"/>
                <a:ext cx="330000" cy="3300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103"/>
              <p:cNvSpPr/>
              <p:nvPr/>
            </p:nvSpPr>
            <p:spPr>
              <a:xfrm>
                <a:off x="2266450" y="3869750"/>
                <a:ext cx="236400" cy="2361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103"/>
              <p:cNvSpPr/>
              <p:nvPr/>
            </p:nvSpPr>
            <p:spPr>
              <a:xfrm>
                <a:off x="1620425" y="2306800"/>
                <a:ext cx="236400" cy="2361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103"/>
              <p:cNvSpPr/>
              <p:nvPr/>
            </p:nvSpPr>
            <p:spPr>
              <a:xfrm>
                <a:off x="3100925" y="2198200"/>
                <a:ext cx="236400" cy="2361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103"/>
              <p:cNvSpPr/>
              <p:nvPr/>
            </p:nvSpPr>
            <p:spPr>
              <a:xfrm>
                <a:off x="4604475" y="2665350"/>
                <a:ext cx="236400" cy="236100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48" name="Google Shape;4848;p103"/>
              <p:cNvCxnSpPr>
                <a:stCxn id="4842" idx="0"/>
                <a:endCxn id="4846" idx="0"/>
              </p:cNvCxnSpPr>
              <p:nvPr/>
            </p:nvCxnSpPr>
            <p:spPr>
              <a:xfrm rot="5400000">
                <a:off x="5609375" y="1373200"/>
                <a:ext cx="405600" cy="2178900"/>
              </a:xfrm>
              <a:prstGeom prst="curvedConnector3">
                <a:avLst>
                  <a:gd name="adj1" fmla="val -58709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9" name="Google Shape;4849;p103"/>
              <p:cNvCxnSpPr>
                <a:stCxn id="4842" idx="0"/>
                <a:endCxn id="4845" idx="0"/>
              </p:cNvCxnSpPr>
              <p:nvPr/>
            </p:nvCxnSpPr>
            <p:spPr>
              <a:xfrm rot="5400000" flipH="1">
                <a:off x="5029475" y="387700"/>
                <a:ext cx="61800" cy="3682500"/>
              </a:xfrm>
              <a:prstGeom prst="curvedConnector3">
                <a:avLst>
                  <a:gd name="adj1" fmla="val 1025081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0" name="Google Shape;4850;p103"/>
              <p:cNvCxnSpPr>
                <a:stCxn id="4842" idx="0"/>
                <a:endCxn id="4843" idx="0"/>
              </p:cNvCxnSpPr>
              <p:nvPr/>
            </p:nvCxnSpPr>
            <p:spPr>
              <a:xfrm rot="5400000">
                <a:off x="3838175" y="806200"/>
                <a:ext cx="1609800" cy="4517100"/>
              </a:xfrm>
              <a:prstGeom prst="curvedConnector3">
                <a:avLst>
                  <a:gd name="adj1" fmla="val -14792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1" name="Google Shape;4851;p103"/>
              <p:cNvCxnSpPr>
                <a:stCxn id="4842" idx="0"/>
                <a:endCxn id="4847" idx="0"/>
              </p:cNvCxnSpPr>
              <p:nvPr/>
            </p:nvCxnSpPr>
            <p:spPr>
              <a:xfrm rot="5400000">
                <a:off x="5487275" y="2292400"/>
                <a:ext cx="1446900" cy="1381800"/>
              </a:xfrm>
              <a:prstGeom prst="curvedConnector3">
                <a:avLst>
                  <a:gd name="adj1" fmla="val -16458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2" name="Google Shape;4852;p103"/>
              <p:cNvCxnSpPr>
                <a:stCxn id="4842" idx="0"/>
                <a:endCxn id="4844" idx="0"/>
              </p:cNvCxnSpPr>
              <p:nvPr/>
            </p:nvCxnSpPr>
            <p:spPr>
              <a:xfrm rot="5400000">
                <a:off x="4296575" y="-298100"/>
                <a:ext cx="47100" cy="5163000"/>
              </a:xfrm>
              <a:prstGeom prst="curvedConnector3">
                <a:avLst>
                  <a:gd name="adj1" fmla="val -1687261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BB934A-5F8F-5423-694E-8D45471E94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1" y="2361470"/>
            <a:ext cx="2087473" cy="1609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A95DE1-3D05-65F5-E7D7-A16F2B8F9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53" y="3830514"/>
            <a:ext cx="3429000" cy="875645"/>
          </a:xfrm>
          <a:prstGeom prst="rect">
            <a:avLst/>
          </a:prstGeom>
        </p:spPr>
      </p:pic>
      <p:grpSp>
        <p:nvGrpSpPr>
          <p:cNvPr id="7" name="Google Shape;3658;p39">
            <a:extLst>
              <a:ext uri="{FF2B5EF4-FFF2-40B4-BE49-F238E27FC236}">
                <a16:creationId xmlns:a16="http://schemas.microsoft.com/office/drawing/2014/main" id="{290E5DFA-A020-F2E6-A91D-D5B1A24EA605}"/>
              </a:ext>
            </a:extLst>
          </p:cNvPr>
          <p:cNvGrpSpPr/>
          <p:nvPr/>
        </p:nvGrpSpPr>
        <p:grpSpPr>
          <a:xfrm>
            <a:off x="-2204932" y="-2180408"/>
            <a:ext cx="14468426" cy="9415371"/>
            <a:chOff x="-11390388" y="-793855"/>
            <a:chExt cx="20709788" cy="11503271"/>
          </a:xfrm>
        </p:grpSpPr>
        <p:grpSp>
          <p:nvGrpSpPr>
            <p:cNvPr id="8" name="Google Shape;3659;p39">
              <a:extLst>
                <a:ext uri="{FF2B5EF4-FFF2-40B4-BE49-F238E27FC236}">
                  <a16:creationId xmlns:a16="http://schemas.microsoft.com/office/drawing/2014/main" id="{43231C16-9339-5D25-189F-F7085D38F1D9}"/>
                </a:ext>
              </a:extLst>
            </p:cNvPr>
            <p:cNvGrpSpPr/>
            <p:nvPr/>
          </p:nvGrpSpPr>
          <p:grpSpPr>
            <a:xfrm>
              <a:off x="-1006820" y="-462664"/>
              <a:ext cx="9935750" cy="1690846"/>
              <a:chOff x="-7497445" y="-583528"/>
              <a:chExt cx="8131397" cy="1383784"/>
            </a:xfrm>
          </p:grpSpPr>
          <p:sp>
            <p:nvSpPr>
              <p:cNvPr id="4876" name="Google Shape;3660;p39">
                <a:extLst>
                  <a:ext uri="{FF2B5EF4-FFF2-40B4-BE49-F238E27FC236}">
                    <a16:creationId xmlns:a16="http://schemas.microsoft.com/office/drawing/2014/main" id="{2A77C128-6E6D-73CE-3278-42B6B35C5FBB}"/>
                  </a:ext>
                </a:extLst>
              </p:cNvPr>
              <p:cNvSpPr/>
              <p:nvPr/>
            </p:nvSpPr>
            <p:spPr>
              <a:xfrm>
                <a:off x="-5001034" y="220846"/>
                <a:ext cx="545615" cy="540273"/>
              </a:xfrm>
              <a:custGeom>
                <a:avLst/>
                <a:gdLst/>
                <a:ahLst/>
                <a:cxnLst/>
                <a:rect l="l" t="t" r="r" b="b"/>
                <a:pathLst>
                  <a:path w="15114" h="14966" extrusionOk="0">
                    <a:moveTo>
                      <a:pt x="0" y="0"/>
                    </a:moveTo>
                    <a:lnTo>
                      <a:pt x="0" y="14965"/>
                    </a:lnTo>
                    <a:lnTo>
                      <a:pt x="15113" y="14965"/>
                    </a:lnTo>
                    <a:lnTo>
                      <a:pt x="15113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77" name="Google Shape;3661;p39">
                <a:extLst>
                  <a:ext uri="{FF2B5EF4-FFF2-40B4-BE49-F238E27FC236}">
                    <a16:creationId xmlns:a16="http://schemas.microsoft.com/office/drawing/2014/main" id="{0A0DC45F-6F78-01A3-E4D9-AF895B5E2515}"/>
                  </a:ext>
                </a:extLst>
              </p:cNvPr>
              <p:cNvSpPr/>
              <p:nvPr/>
            </p:nvSpPr>
            <p:spPr>
              <a:xfrm>
                <a:off x="362589" y="542357"/>
                <a:ext cx="105376" cy="71334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1976" extrusionOk="0">
                    <a:moveTo>
                      <a:pt x="1178" y="1"/>
                    </a:moveTo>
                    <a:cubicBezTo>
                      <a:pt x="1171" y="1"/>
                      <a:pt x="1163" y="3"/>
                      <a:pt x="1155" y="7"/>
                    </a:cubicBezTo>
                    <a:lnTo>
                      <a:pt x="50" y="584"/>
                    </a:lnTo>
                    <a:cubicBezTo>
                      <a:pt x="17" y="600"/>
                      <a:pt x="1" y="650"/>
                      <a:pt x="17" y="699"/>
                    </a:cubicBezTo>
                    <a:lnTo>
                      <a:pt x="182" y="1227"/>
                    </a:lnTo>
                    <a:cubicBezTo>
                      <a:pt x="195" y="1264"/>
                      <a:pt x="216" y="1282"/>
                      <a:pt x="240" y="1282"/>
                    </a:cubicBezTo>
                    <a:cubicBezTo>
                      <a:pt x="248" y="1282"/>
                      <a:pt x="256" y="1280"/>
                      <a:pt x="265" y="1276"/>
                    </a:cubicBezTo>
                    <a:lnTo>
                      <a:pt x="1039" y="996"/>
                    </a:lnTo>
                    <a:cubicBezTo>
                      <a:pt x="1048" y="992"/>
                      <a:pt x="1057" y="990"/>
                      <a:pt x="1065" y="990"/>
                    </a:cubicBezTo>
                    <a:cubicBezTo>
                      <a:pt x="1089" y="990"/>
                      <a:pt x="1110" y="1005"/>
                      <a:pt x="1122" y="1029"/>
                    </a:cubicBezTo>
                    <a:lnTo>
                      <a:pt x="1616" y="1952"/>
                    </a:lnTo>
                    <a:cubicBezTo>
                      <a:pt x="1628" y="1964"/>
                      <a:pt x="1648" y="1975"/>
                      <a:pt x="1670" y="1975"/>
                    </a:cubicBezTo>
                    <a:cubicBezTo>
                      <a:pt x="1679" y="1975"/>
                      <a:pt x="1689" y="1973"/>
                      <a:pt x="1698" y="1968"/>
                    </a:cubicBezTo>
                    <a:lnTo>
                      <a:pt x="2852" y="1408"/>
                    </a:lnTo>
                    <a:cubicBezTo>
                      <a:pt x="2902" y="1392"/>
                      <a:pt x="2918" y="1342"/>
                      <a:pt x="2902" y="1309"/>
                    </a:cubicBezTo>
                    <a:lnTo>
                      <a:pt x="2687" y="699"/>
                    </a:lnTo>
                    <a:cubicBezTo>
                      <a:pt x="2675" y="662"/>
                      <a:pt x="2653" y="644"/>
                      <a:pt x="2629" y="644"/>
                    </a:cubicBezTo>
                    <a:cubicBezTo>
                      <a:pt x="2621" y="644"/>
                      <a:pt x="2613" y="646"/>
                      <a:pt x="2605" y="650"/>
                    </a:cubicBezTo>
                    <a:lnTo>
                      <a:pt x="1880" y="996"/>
                    </a:lnTo>
                    <a:cubicBezTo>
                      <a:pt x="1863" y="996"/>
                      <a:pt x="1830" y="996"/>
                      <a:pt x="1814" y="963"/>
                    </a:cubicBezTo>
                    <a:lnTo>
                      <a:pt x="1237" y="40"/>
                    </a:lnTo>
                    <a:cubicBezTo>
                      <a:pt x="1213" y="16"/>
                      <a:pt x="1198" y="1"/>
                      <a:pt x="1178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78" name="Google Shape;3662;p39">
                <a:extLst>
                  <a:ext uri="{FF2B5EF4-FFF2-40B4-BE49-F238E27FC236}">
                    <a16:creationId xmlns:a16="http://schemas.microsoft.com/office/drawing/2014/main" id="{83681F09-84DB-3800-A949-ABD8169AFFDD}"/>
                  </a:ext>
                </a:extLst>
              </p:cNvPr>
              <p:cNvSpPr/>
              <p:nvPr/>
            </p:nvSpPr>
            <p:spPr>
              <a:xfrm>
                <a:off x="366776" y="709717"/>
                <a:ext cx="98806" cy="8346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2" extrusionOk="0">
                    <a:moveTo>
                      <a:pt x="2221" y="1"/>
                    </a:moveTo>
                    <a:cubicBezTo>
                      <a:pt x="2202" y="1"/>
                      <a:pt x="2186" y="15"/>
                      <a:pt x="2176" y="35"/>
                    </a:cubicBezTo>
                    <a:lnTo>
                      <a:pt x="1714" y="843"/>
                    </a:lnTo>
                    <a:cubicBezTo>
                      <a:pt x="1702" y="867"/>
                      <a:pt x="1681" y="882"/>
                      <a:pt x="1665" y="882"/>
                    </a:cubicBezTo>
                    <a:cubicBezTo>
                      <a:pt x="1658" y="882"/>
                      <a:pt x="1653" y="880"/>
                      <a:pt x="1648" y="876"/>
                    </a:cubicBezTo>
                    <a:lnTo>
                      <a:pt x="758" y="546"/>
                    </a:lnTo>
                    <a:cubicBezTo>
                      <a:pt x="754" y="542"/>
                      <a:pt x="748" y="540"/>
                      <a:pt x="742" y="540"/>
                    </a:cubicBezTo>
                    <a:cubicBezTo>
                      <a:pt x="725" y="540"/>
                      <a:pt x="704" y="555"/>
                      <a:pt x="692" y="579"/>
                    </a:cubicBezTo>
                    <a:lnTo>
                      <a:pt x="17" y="1865"/>
                    </a:lnTo>
                    <a:cubicBezTo>
                      <a:pt x="0" y="1898"/>
                      <a:pt x="0" y="1947"/>
                      <a:pt x="33" y="1980"/>
                    </a:cubicBezTo>
                    <a:lnTo>
                      <a:pt x="412" y="2293"/>
                    </a:lnTo>
                    <a:cubicBezTo>
                      <a:pt x="425" y="2306"/>
                      <a:pt x="437" y="2311"/>
                      <a:pt x="449" y="2311"/>
                    </a:cubicBezTo>
                    <a:cubicBezTo>
                      <a:pt x="468" y="2311"/>
                      <a:pt x="484" y="2297"/>
                      <a:pt x="495" y="2277"/>
                    </a:cubicBezTo>
                    <a:lnTo>
                      <a:pt x="1022" y="1469"/>
                    </a:lnTo>
                    <a:cubicBezTo>
                      <a:pt x="1034" y="1445"/>
                      <a:pt x="1055" y="1430"/>
                      <a:pt x="1072" y="1430"/>
                    </a:cubicBezTo>
                    <a:cubicBezTo>
                      <a:pt x="1078" y="1430"/>
                      <a:pt x="1084" y="1432"/>
                      <a:pt x="1088" y="1436"/>
                    </a:cubicBezTo>
                    <a:lnTo>
                      <a:pt x="1912" y="1832"/>
                    </a:lnTo>
                    <a:cubicBezTo>
                      <a:pt x="1916" y="1836"/>
                      <a:pt x="1922" y="1838"/>
                      <a:pt x="1928" y="1838"/>
                    </a:cubicBezTo>
                    <a:cubicBezTo>
                      <a:pt x="1945" y="1838"/>
                      <a:pt x="1966" y="1823"/>
                      <a:pt x="1978" y="1799"/>
                    </a:cubicBezTo>
                    <a:lnTo>
                      <a:pt x="2703" y="480"/>
                    </a:lnTo>
                    <a:cubicBezTo>
                      <a:pt x="2736" y="447"/>
                      <a:pt x="2720" y="381"/>
                      <a:pt x="2687" y="365"/>
                    </a:cubicBezTo>
                    <a:lnTo>
                      <a:pt x="2258" y="19"/>
                    </a:lnTo>
                    <a:cubicBezTo>
                      <a:pt x="2246" y="6"/>
                      <a:pt x="2233" y="1"/>
                      <a:pt x="2221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79" name="Google Shape;3663;p39">
                <a:extLst>
                  <a:ext uri="{FF2B5EF4-FFF2-40B4-BE49-F238E27FC236}">
                    <a16:creationId xmlns:a16="http://schemas.microsoft.com/office/drawing/2014/main" id="{C08EFB46-B5F4-1C13-33CB-D3EBB6527F40}"/>
                  </a:ext>
                </a:extLst>
              </p:cNvPr>
              <p:cNvSpPr/>
              <p:nvPr/>
            </p:nvSpPr>
            <p:spPr>
              <a:xfrm>
                <a:off x="280497" y="624557"/>
                <a:ext cx="56569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8" extrusionOk="0">
                    <a:moveTo>
                      <a:pt x="1255" y="0"/>
                    </a:moveTo>
                    <a:cubicBezTo>
                      <a:pt x="1249" y="0"/>
                      <a:pt x="1242" y="2"/>
                      <a:pt x="1237" y="5"/>
                    </a:cubicBezTo>
                    <a:lnTo>
                      <a:pt x="759" y="186"/>
                    </a:lnTo>
                    <a:cubicBezTo>
                      <a:pt x="726" y="202"/>
                      <a:pt x="693" y="235"/>
                      <a:pt x="709" y="285"/>
                    </a:cubicBezTo>
                    <a:lnTo>
                      <a:pt x="857" y="1274"/>
                    </a:lnTo>
                    <a:cubicBezTo>
                      <a:pt x="857" y="1307"/>
                      <a:pt x="841" y="1339"/>
                      <a:pt x="825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81" y="3597"/>
                    </a:lnTo>
                    <a:cubicBezTo>
                      <a:pt x="281" y="3638"/>
                      <a:pt x="303" y="3668"/>
                      <a:pt x="338" y="3668"/>
                    </a:cubicBezTo>
                    <a:cubicBezTo>
                      <a:pt x="346" y="3668"/>
                      <a:pt x="354" y="3666"/>
                      <a:pt x="363" y="3663"/>
                    </a:cubicBezTo>
                    <a:lnTo>
                      <a:pt x="792" y="3515"/>
                    </a:lnTo>
                    <a:cubicBezTo>
                      <a:pt x="825" y="3499"/>
                      <a:pt x="841" y="3466"/>
                      <a:pt x="841" y="3416"/>
                    </a:cubicBezTo>
                    <a:lnTo>
                      <a:pt x="726" y="2361"/>
                    </a:lnTo>
                    <a:cubicBezTo>
                      <a:pt x="726" y="2328"/>
                      <a:pt x="742" y="2295"/>
                      <a:pt x="759" y="2279"/>
                    </a:cubicBezTo>
                    <a:lnTo>
                      <a:pt x="1533" y="1752"/>
                    </a:lnTo>
                    <a:cubicBezTo>
                      <a:pt x="1566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19" y="30"/>
                      <a:pt x="1285" y="0"/>
                      <a:pt x="1255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0" name="Google Shape;3664;p39">
                <a:extLst>
                  <a:ext uri="{FF2B5EF4-FFF2-40B4-BE49-F238E27FC236}">
                    <a16:creationId xmlns:a16="http://schemas.microsoft.com/office/drawing/2014/main" id="{E8947BAC-687F-23A1-4505-870F5F40D502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1" name="Google Shape;3665;p39">
                <a:extLst>
                  <a:ext uri="{FF2B5EF4-FFF2-40B4-BE49-F238E27FC236}">
                    <a16:creationId xmlns:a16="http://schemas.microsoft.com/office/drawing/2014/main" id="{FCA76970-2B90-519B-8C45-2C566D1E13E8}"/>
                  </a:ext>
                </a:extLst>
              </p:cNvPr>
              <p:cNvSpPr/>
              <p:nvPr/>
            </p:nvSpPr>
            <p:spPr>
              <a:xfrm>
                <a:off x="146638" y="252258"/>
                <a:ext cx="60720" cy="27039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749" extrusionOk="0">
                    <a:moveTo>
                      <a:pt x="0" y="0"/>
                    </a:moveTo>
                    <a:lnTo>
                      <a:pt x="396" y="709"/>
                    </a:lnTo>
                    <a:cubicBezTo>
                      <a:pt x="408" y="733"/>
                      <a:pt x="420" y="749"/>
                      <a:pt x="438" y="749"/>
                    </a:cubicBezTo>
                    <a:cubicBezTo>
                      <a:pt x="445" y="749"/>
                      <a:pt x="453" y="746"/>
                      <a:pt x="462" y="742"/>
                    </a:cubicBezTo>
                    <a:lnTo>
                      <a:pt x="1632" y="182"/>
                    </a:lnTo>
                    <a:cubicBezTo>
                      <a:pt x="1665" y="165"/>
                      <a:pt x="1681" y="116"/>
                      <a:pt x="1665" y="66"/>
                    </a:cubicBezTo>
                    <a:lnTo>
                      <a:pt x="1648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2" name="Google Shape;3666;p39">
                <a:extLst>
                  <a:ext uri="{FF2B5EF4-FFF2-40B4-BE49-F238E27FC236}">
                    <a16:creationId xmlns:a16="http://schemas.microsoft.com/office/drawing/2014/main" id="{E478DE15-22FA-BE6F-B221-E14CB0BEF157}"/>
                  </a:ext>
                </a:extLst>
              </p:cNvPr>
              <p:cNvSpPr/>
              <p:nvPr/>
            </p:nvSpPr>
            <p:spPr>
              <a:xfrm>
                <a:off x="109131" y="252258"/>
                <a:ext cx="6606" cy="180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0" extrusionOk="0">
                    <a:moveTo>
                      <a:pt x="1" y="0"/>
                    </a:moveTo>
                    <a:cubicBezTo>
                      <a:pt x="17" y="33"/>
                      <a:pt x="34" y="50"/>
                      <a:pt x="67" y="50"/>
                    </a:cubicBez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3" name="Google Shape;3667;p39">
                <a:extLst>
                  <a:ext uri="{FF2B5EF4-FFF2-40B4-BE49-F238E27FC236}">
                    <a16:creationId xmlns:a16="http://schemas.microsoft.com/office/drawing/2014/main" id="{60154077-1FAF-82A0-AA9E-579A509C0511}"/>
                  </a:ext>
                </a:extLst>
              </p:cNvPr>
              <p:cNvSpPr/>
              <p:nvPr/>
            </p:nvSpPr>
            <p:spPr>
              <a:xfrm>
                <a:off x="106170" y="375034"/>
                <a:ext cx="98806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3" extrusionOk="0">
                    <a:moveTo>
                      <a:pt x="2226" y="0"/>
                    </a:moveTo>
                    <a:cubicBezTo>
                      <a:pt x="2207" y="0"/>
                      <a:pt x="2186" y="8"/>
                      <a:pt x="2176" y="27"/>
                    </a:cubicBezTo>
                    <a:lnTo>
                      <a:pt x="1715" y="852"/>
                    </a:lnTo>
                    <a:cubicBezTo>
                      <a:pt x="1698" y="884"/>
                      <a:pt x="1682" y="884"/>
                      <a:pt x="1649" y="884"/>
                    </a:cubicBezTo>
                    <a:lnTo>
                      <a:pt x="775" y="538"/>
                    </a:lnTo>
                    <a:cubicBezTo>
                      <a:pt x="766" y="534"/>
                      <a:pt x="757" y="532"/>
                      <a:pt x="749" y="532"/>
                    </a:cubicBezTo>
                    <a:cubicBezTo>
                      <a:pt x="726" y="532"/>
                      <a:pt x="705" y="547"/>
                      <a:pt x="693" y="571"/>
                    </a:cubicBezTo>
                    <a:lnTo>
                      <a:pt x="33" y="1857"/>
                    </a:lnTo>
                    <a:cubicBezTo>
                      <a:pt x="0" y="1906"/>
                      <a:pt x="17" y="1956"/>
                      <a:pt x="50" y="1972"/>
                    </a:cubicBezTo>
                    <a:lnTo>
                      <a:pt x="413" y="2302"/>
                    </a:lnTo>
                    <a:cubicBezTo>
                      <a:pt x="426" y="2309"/>
                      <a:pt x="440" y="2313"/>
                      <a:pt x="452" y="2313"/>
                    </a:cubicBezTo>
                    <a:cubicBezTo>
                      <a:pt x="470" y="2313"/>
                      <a:pt x="485" y="2305"/>
                      <a:pt x="495" y="2285"/>
                    </a:cubicBezTo>
                    <a:lnTo>
                      <a:pt x="1022" y="1461"/>
                    </a:lnTo>
                    <a:cubicBezTo>
                      <a:pt x="1032" y="1442"/>
                      <a:pt x="1047" y="1434"/>
                      <a:pt x="1065" y="1434"/>
                    </a:cubicBezTo>
                    <a:cubicBezTo>
                      <a:pt x="1077" y="1434"/>
                      <a:pt x="1091" y="1438"/>
                      <a:pt x="1105" y="1445"/>
                    </a:cubicBezTo>
                    <a:lnTo>
                      <a:pt x="1912" y="1824"/>
                    </a:lnTo>
                    <a:cubicBezTo>
                      <a:pt x="1919" y="1831"/>
                      <a:pt x="1929" y="1835"/>
                      <a:pt x="1939" y="1835"/>
                    </a:cubicBezTo>
                    <a:cubicBezTo>
                      <a:pt x="1953" y="1835"/>
                      <a:pt x="1969" y="1827"/>
                      <a:pt x="1978" y="1807"/>
                    </a:cubicBezTo>
                    <a:lnTo>
                      <a:pt x="2703" y="489"/>
                    </a:lnTo>
                    <a:cubicBezTo>
                      <a:pt x="2736" y="439"/>
                      <a:pt x="2720" y="390"/>
                      <a:pt x="2687" y="357"/>
                    </a:cubicBezTo>
                    <a:lnTo>
                      <a:pt x="2258" y="11"/>
                    </a:lnTo>
                    <a:cubicBezTo>
                      <a:pt x="2252" y="4"/>
                      <a:pt x="2239" y="0"/>
                      <a:pt x="2226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4" name="Google Shape;3668;p39">
                <a:extLst>
                  <a:ext uri="{FF2B5EF4-FFF2-40B4-BE49-F238E27FC236}">
                    <a16:creationId xmlns:a16="http://schemas.microsoft.com/office/drawing/2014/main" id="{1ED265D1-7D05-A99D-8940-EEBF6CE8ABE5}"/>
                  </a:ext>
                </a:extLst>
              </p:cNvPr>
              <p:cNvSpPr/>
              <p:nvPr/>
            </p:nvSpPr>
            <p:spPr>
              <a:xfrm>
                <a:off x="294793" y="252258"/>
                <a:ext cx="13104" cy="436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" extrusionOk="0">
                    <a:moveTo>
                      <a:pt x="0" y="0"/>
                    </a:moveTo>
                    <a:lnTo>
                      <a:pt x="264" y="116"/>
                    </a:lnTo>
                    <a:cubicBezTo>
                      <a:pt x="270" y="119"/>
                      <a:pt x="276" y="120"/>
                      <a:pt x="282" y="120"/>
                    </a:cubicBezTo>
                    <a:cubicBezTo>
                      <a:pt x="308" y="120"/>
                      <a:pt x="333" y="93"/>
                      <a:pt x="346" y="66"/>
                    </a:cubicBezTo>
                    <a:lnTo>
                      <a:pt x="363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5" name="Google Shape;3669;p39">
                <a:extLst>
                  <a:ext uri="{FF2B5EF4-FFF2-40B4-BE49-F238E27FC236}">
                    <a16:creationId xmlns:a16="http://schemas.microsoft.com/office/drawing/2014/main" id="{05A9386E-853E-3C4F-D8AE-80503FAA07BE}"/>
                  </a:ext>
                </a:extLst>
              </p:cNvPr>
              <p:cNvSpPr/>
              <p:nvPr/>
            </p:nvSpPr>
            <p:spPr>
              <a:xfrm>
                <a:off x="407208" y="252258"/>
                <a:ext cx="60756" cy="2703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749" extrusionOk="0">
                    <a:moveTo>
                      <a:pt x="1" y="0"/>
                    </a:moveTo>
                    <a:lnTo>
                      <a:pt x="380" y="709"/>
                    </a:lnTo>
                    <a:cubicBezTo>
                      <a:pt x="392" y="733"/>
                      <a:pt x="413" y="749"/>
                      <a:pt x="436" y="749"/>
                    </a:cubicBezTo>
                    <a:cubicBezTo>
                      <a:pt x="445" y="749"/>
                      <a:pt x="454" y="746"/>
                      <a:pt x="462" y="742"/>
                    </a:cubicBezTo>
                    <a:lnTo>
                      <a:pt x="1616" y="182"/>
                    </a:lnTo>
                    <a:cubicBezTo>
                      <a:pt x="1666" y="165"/>
                      <a:pt x="1682" y="116"/>
                      <a:pt x="1666" y="66"/>
                    </a:cubicBez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6" name="Google Shape;3670;p39">
                <a:extLst>
                  <a:ext uri="{FF2B5EF4-FFF2-40B4-BE49-F238E27FC236}">
                    <a16:creationId xmlns:a16="http://schemas.microsoft.com/office/drawing/2014/main" id="{BCA73FC7-B2FB-793D-C46C-E08B7B219620}"/>
                  </a:ext>
                </a:extLst>
              </p:cNvPr>
              <p:cNvSpPr/>
              <p:nvPr/>
            </p:nvSpPr>
            <p:spPr>
              <a:xfrm>
                <a:off x="369159" y="252258"/>
                <a:ext cx="7148" cy="180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50" extrusionOk="0">
                    <a:moveTo>
                      <a:pt x="0" y="0"/>
                    </a:moveTo>
                    <a:cubicBezTo>
                      <a:pt x="17" y="33"/>
                      <a:pt x="50" y="50"/>
                      <a:pt x="83" y="5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7" name="Google Shape;3671;p39">
                <a:extLst>
                  <a:ext uri="{FF2B5EF4-FFF2-40B4-BE49-F238E27FC236}">
                    <a16:creationId xmlns:a16="http://schemas.microsoft.com/office/drawing/2014/main" id="{4801F31F-DEED-CF3E-84A2-4952180A47D3}"/>
                  </a:ext>
                </a:extLst>
              </p:cNvPr>
              <p:cNvSpPr/>
              <p:nvPr/>
            </p:nvSpPr>
            <p:spPr>
              <a:xfrm>
                <a:off x="366776" y="375034"/>
                <a:ext cx="98192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313" extrusionOk="0">
                    <a:moveTo>
                      <a:pt x="2218" y="0"/>
                    </a:moveTo>
                    <a:cubicBezTo>
                      <a:pt x="2201" y="0"/>
                      <a:pt x="2185" y="8"/>
                      <a:pt x="2176" y="27"/>
                    </a:cubicBezTo>
                    <a:lnTo>
                      <a:pt x="1714" y="852"/>
                    </a:lnTo>
                    <a:cubicBezTo>
                      <a:pt x="1698" y="884"/>
                      <a:pt x="1665" y="884"/>
                      <a:pt x="1648" y="884"/>
                    </a:cubicBezTo>
                    <a:lnTo>
                      <a:pt x="758" y="538"/>
                    </a:lnTo>
                    <a:cubicBezTo>
                      <a:pt x="754" y="534"/>
                      <a:pt x="748" y="532"/>
                      <a:pt x="742" y="532"/>
                    </a:cubicBezTo>
                    <a:cubicBezTo>
                      <a:pt x="725" y="532"/>
                      <a:pt x="704" y="547"/>
                      <a:pt x="692" y="571"/>
                    </a:cubicBezTo>
                    <a:lnTo>
                      <a:pt x="17" y="1857"/>
                    </a:lnTo>
                    <a:cubicBezTo>
                      <a:pt x="0" y="1906"/>
                      <a:pt x="0" y="1956"/>
                      <a:pt x="33" y="1972"/>
                    </a:cubicBezTo>
                    <a:lnTo>
                      <a:pt x="412" y="2302"/>
                    </a:lnTo>
                    <a:cubicBezTo>
                      <a:pt x="426" y="2309"/>
                      <a:pt x="440" y="2313"/>
                      <a:pt x="452" y="2313"/>
                    </a:cubicBezTo>
                    <a:cubicBezTo>
                      <a:pt x="470" y="2313"/>
                      <a:pt x="485" y="2305"/>
                      <a:pt x="495" y="2285"/>
                    </a:cubicBezTo>
                    <a:lnTo>
                      <a:pt x="1022" y="1461"/>
                    </a:lnTo>
                    <a:cubicBezTo>
                      <a:pt x="1032" y="1442"/>
                      <a:pt x="1047" y="1434"/>
                      <a:pt x="1061" y="1434"/>
                    </a:cubicBezTo>
                    <a:cubicBezTo>
                      <a:pt x="1071" y="1434"/>
                      <a:pt x="1081" y="1438"/>
                      <a:pt x="1088" y="1445"/>
                    </a:cubicBezTo>
                    <a:lnTo>
                      <a:pt x="1912" y="1824"/>
                    </a:lnTo>
                    <a:cubicBezTo>
                      <a:pt x="1919" y="1831"/>
                      <a:pt x="1929" y="1835"/>
                      <a:pt x="1939" y="1835"/>
                    </a:cubicBezTo>
                    <a:cubicBezTo>
                      <a:pt x="1953" y="1835"/>
                      <a:pt x="1968" y="1827"/>
                      <a:pt x="1978" y="1807"/>
                    </a:cubicBezTo>
                    <a:lnTo>
                      <a:pt x="2703" y="489"/>
                    </a:lnTo>
                    <a:cubicBezTo>
                      <a:pt x="2720" y="439"/>
                      <a:pt x="2720" y="390"/>
                      <a:pt x="2687" y="357"/>
                    </a:cubicBezTo>
                    <a:lnTo>
                      <a:pt x="2258" y="11"/>
                    </a:lnTo>
                    <a:cubicBezTo>
                      <a:pt x="2244" y="4"/>
                      <a:pt x="2231" y="0"/>
                      <a:pt x="2218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8" name="Google Shape;3672;p39">
                <a:extLst>
                  <a:ext uri="{FF2B5EF4-FFF2-40B4-BE49-F238E27FC236}">
                    <a16:creationId xmlns:a16="http://schemas.microsoft.com/office/drawing/2014/main" id="{CD0169C8-0B84-5194-6BC4-F54314EA6B45}"/>
                  </a:ext>
                </a:extLst>
              </p:cNvPr>
              <p:cNvSpPr/>
              <p:nvPr/>
            </p:nvSpPr>
            <p:spPr>
              <a:xfrm>
                <a:off x="280497" y="289730"/>
                <a:ext cx="56569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4" extrusionOk="0">
                    <a:moveTo>
                      <a:pt x="1237" y="1"/>
                    </a:moveTo>
                    <a:lnTo>
                      <a:pt x="759" y="182"/>
                    </a:lnTo>
                    <a:cubicBezTo>
                      <a:pt x="726" y="198"/>
                      <a:pt x="693" y="248"/>
                      <a:pt x="709" y="281"/>
                    </a:cubicBezTo>
                    <a:lnTo>
                      <a:pt x="857" y="1286"/>
                    </a:lnTo>
                    <a:cubicBezTo>
                      <a:pt x="857" y="1319"/>
                      <a:pt x="841" y="1352"/>
                      <a:pt x="825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81" y="3610"/>
                    </a:lnTo>
                    <a:cubicBezTo>
                      <a:pt x="281" y="3637"/>
                      <a:pt x="303" y="3664"/>
                      <a:pt x="338" y="3664"/>
                    </a:cubicBezTo>
                    <a:cubicBezTo>
                      <a:pt x="345" y="3664"/>
                      <a:pt x="354" y="3663"/>
                      <a:pt x="363" y="3659"/>
                    </a:cubicBezTo>
                    <a:lnTo>
                      <a:pt x="792" y="3528"/>
                    </a:lnTo>
                    <a:cubicBezTo>
                      <a:pt x="825" y="3511"/>
                      <a:pt x="841" y="3462"/>
                      <a:pt x="841" y="3429"/>
                    </a:cubicBezTo>
                    <a:lnTo>
                      <a:pt x="726" y="2374"/>
                    </a:lnTo>
                    <a:cubicBezTo>
                      <a:pt x="726" y="2325"/>
                      <a:pt x="742" y="2292"/>
                      <a:pt x="759" y="2275"/>
                    </a:cubicBezTo>
                    <a:lnTo>
                      <a:pt x="1533" y="1764"/>
                    </a:lnTo>
                    <a:cubicBezTo>
                      <a:pt x="1566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19" y="17"/>
                      <a:pt x="1270" y="1"/>
                      <a:pt x="1237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89" name="Google Shape;3673;p39">
                <a:extLst>
                  <a:ext uri="{FF2B5EF4-FFF2-40B4-BE49-F238E27FC236}">
                    <a16:creationId xmlns:a16="http://schemas.microsoft.com/office/drawing/2014/main" id="{2F9464AB-E59A-AE3E-ED8C-F0675E4DFBBB}"/>
                  </a:ext>
                </a:extLst>
              </p:cNvPr>
              <p:cNvSpPr/>
              <p:nvPr/>
            </p:nvSpPr>
            <p:spPr>
              <a:xfrm>
                <a:off x="555363" y="252258"/>
                <a:ext cx="12527" cy="436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21" extrusionOk="0">
                    <a:moveTo>
                      <a:pt x="1" y="0"/>
                    </a:moveTo>
                    <a:lnTo>
                      <a:pt x="264" y="116"/>
                    </a:lnTo>
                    <a:cubicBezTo>
                      <a:pt x="270" y="119"/>
                      <a:pt x="277" y="120"/>
                      <a:pt x="282" y="120"/>
                    </a:cubicBezTo>
                    <a:cubicBezTo>
                      <a:pt x="309" y="120"/>
                      <a:pt x="333" y="93"/>
                      <a:pt x="347" y="66"/>
                    </a:cubicBez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0" name="Google Shape;3674;p39">
                <a:extLst>
                  <a:ext uri="{FF2B5EF4-FFF2-40B4-BE49-F238E27FC236}">
                    <a16:creationId xmlns:a16="http://schemas.microsoft.com/office/drawing/2014/main" id="{6E2B3878-182F-B987-A889-BBC33D3A84FA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1" name="Google Shape;3675;p39">
                <a:extLst>
                  <a:ext uri="{FF2B5EF4-FFF2-40B4-BE49-F238E27FC236}">
                    <a16:creationId xmlns:a16="http://schemas.microsoft.com/office/drawing/2014/main" id="{1E716095-7A91-E97C-FE96-6012E22AA51A}"/>
                  </a:ext>
                </a:extLst>
              </p:cNvPr>
              <p:cNvSpPr/>
              <p:nvPr/>
            </p:nvSpPr>
            <p:spPr>
              <a:xfrm>
                <a:off x="280497" y="289730"/>
                <a:ext cx="56569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4" extrusionOk="0">
                    <a:moveTo>
                      <a:pt x="1237" y="1"/>
                    </a:moveTo>
                    <a:lnTo>
                      <a:pt x="759" y="182"/>
                    </a:lnTo>
                    <a:cubicBezTo>
                      <a:pt x="726" y="198"/>
                      <a:pt x="693" y="248"/>
                      <a:pt x="709" y="281"/>
                    </a:cubicBezTo>
                    <a:lnTo>
                      <a:pt x="857" y="1286"/>
                    </a:lnTo>
                    <a:cubicBezTo>
                      <a:pt x="857" y="1319"/>
                      <a:pt x="841" y="1352"/>
                      <a:pt x="825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81" y="3610"/>
                    </a:lnTo>
                    <a:cubicBezTo>
                      <a:pt x="281" y="3637"/>
                      <a:pt x="303" y="3664"/>
                      <a:pt x="338" y="3664"/>
                    </a:cubicBezTo>
                    <a:cubicBezTo>
                      <a:pt x="345" y="3664"/>
                      <a:pt x="354" y="3663"/>
                      <a:pt x="363" y="3659"/>
                    </a:cubicBezTo>
                    <a:lnTo>
                      <a:pt x="792" y="3528"/>
                    </a:lnTo>
                    <a:cubicBezTo>
                      <a:pt x="825" y="3511"/>
                      <a:pt x="841" y="3462"/>
                      <a:pt x="841" y="3429"/>
                    </a:cubicBezTo>
                    <a:lnTo>
                      <a:pt x="726" y="2374"/>
                    </a:lnTo>
                    <a:cubicBezTo>
                      <a:pt x="726" y="2325"/>
                      <a:pt x="742" y="2292"/>
                      <a:pt x="759" y="2275"/>
                    </a:cubicBezTo>
                    <a:lnTo>
                      <a:pt x="1533" y="1764"/>
                    </a:lnTo>
                    <a:cubicBezTo>
                      <a:pt x="1566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19" y="17"/>
                      <a:pt x="1270" y="1"/>
                      <a:pt x="1237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2" name="Google Shape;3676;p39">
                <a:extLst>
                  <a:ext uri="{FF2B5EF4-FFF2-40B4-BE49-F238E27FC236}">
                    <a16:creationId xmlns:a16="http://schemas.microsoft.com/office/drawing/2014/main" id="{45C0BDA8-88E9-87BD-F9A5-F50A69A2C8EA}"/>
                  </a:ext>
                </a:extLst>
              </p:cNvPr>
              <p:cNvSpPr/>
              <p:nvPr/>
            </p:nvSpPr>
            <p:spPr>
              <a:xfrm>
                <a:off x="102019" y="542357"/>
                <a:ext cx="105340" cy="71334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1976" extrusionOk="0">
                    <a:moveTo>
                      <a:pt x="1180" y="1"/>
                    </a:moveTo>
                    <a:cubicBezTo>
                      <a:pt x="1171" y="1"/>
                      <a:pt x="1163" y="3"/>
                      <a:pt x="1154" y="7"/>
                    </a:cubicBezTo>
                    <a:lnTo>
                      <a:pt x="50" y="584"/>
                    </a:lnTo>
                    <a:cubicBezTo>
                      <a:pt x="17" y="600"/>
                      <a:pt x="0" y="650"/>
                      <a:pt x="17" y="699"/>
                    </a:cubicBezTo>
                    <a:lnTo>
                      <a:pt x="198" y="1227"/>
                    </a:lnTo>
                    <a:cubicBezTo>
                      <a:pt x="198" y="1264"/>
                      <a:pt x="216" y="1282"/>
                      <a:pt x="240" y="1282"/>
                    </a:cubicBezTo>
                    <a:cubicBezTo>
                      <a:pt x="247" y="1282"/>
                      <a:pt x="256" y="1280"/>
                      <a:pt x="264" y="1276"/>
                    </a:cubicBezTo>
                    <a:lnTo>
                      <a:pt x="1055" y="996"/>
                    </a:lnTo>
                    <a:cubicBezTo>
                      <a:pt x="1059" y="992"/>
                      <a:pt x="1065" y="990"/>
                      <a:pt x="1071" y="990"/>
                    </a:cubicBezTo>
                    <a:cubicBezTo>
                      <a:pt x="1088" y="990"/>
                      <a:pt x="1109" y="1005"/>
                      <a:pt x="1121" y="1029"/>
                    </a:cubicBezTo>
                    <a:lnTo>
                      <a:pt x="1632" y="1952"/>
                    </a:lnTo>
                    <a:cubicBezTo>
                      <a:pt x="1643" y="1964"/>
                      <a:pt x="1655" y="1975"/>
                      <a:pt x="1673" y="1975"/>
                    </a:cubicBezTo>
                    <a:cubicBezTo>
                      <a:pt x="1680" y="1975"/>
                      <a:pt x="1688" y="1973"/>
                      <a:pt x="1698" y="1968"/>
                    </a:cubicBezTo>
                    <a:lnTo>
                      <a:pt x="2868" y="1408"/>
                    </a:lnTo>
                    <a:cubicBezTo>
                      <a:pt x="2901" y="1392"/>
                      <a:pt x="2917" y="1342"/>
                      <a:pt x="2901" y="1309"/>
                    </a:cubicBezTo>
                    <a:lnTo>
                      <a:pt x="2687" y="699"/>
                    </a:lnTo>
                    <a:cubicBezTo>
                      <a:pt x="2687" y="662"/>
                      <a:pt x="2659" y="644"/>
                      <a:pt x="2638" y="644"/>
                    </a:cubicBezTo>
                    <a:cubicBezTo>
                      <a:pt x="2631" y="644"/>
                      <a:pt x="2625" y="646"/>
                      <a:pt x="2621" y="650"/>
                    </a:cubicBezTo>
                    <a:lnTo>
                      <a:pt x="1879" y="996"/>
                    </a:lnTo>
                    <a:cubicBezTo>
                      <a:pt x="1862" y="996"/>
                      <a:pt x="1830" y="996"/>
                      <a:pt x="1813" y="963"/>
                    </a:cubicBezTo>
                    <a:lnTo>
                      <a:pt x="1236" y="40"/>
                    </a:lnTo>
                    <a:cubicBezTo>
                      <a:pt x="1224" y="16"/>
                      <a:pt x="1203" y="1"/>
                      <a:pt x="1180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3" name="Google Shape;3677;p39">
                <a:extLst>
                  <a:ext uri="{FF2B5EF4-FFF2-40B4-BE49-F238E27FC236}">
                    <a16:creationId xmlns:a16="http://schemas.microsoft.com/office/drawing/2014/main" id="{0BB4B218-641B-51A4-4444-D3FB6C0D8771}"/>
                  </a:ext>
                </a:extLst>
              </p:cNvPr>
              <p:cNvSpPr/>
              <p:nvPr/>
            </p:nvSpPr>
            <p:spPr>
              <a:xfrm>
                <a:off x="106170" y="709717"/>
                <a:ext cx="98806" cy="8346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2" extrusionOk="0">
                    <a:moveTo>
                      <a:pt x="2229" y="1"/>
                    </a:moveTo>
                    <a:cubicBezTo>
                      <a:pt x="2209" y="1"/>
                      <a:pt x="2186" y="15"/>
                      <a:pt x="2176" y="35"/>
                    </a:cubicBezTo>
                    <a:lnTo>
                      <a:pt x="1715" y="843"/>
                    </a:lnTo>
                    <a:cubicBezTo>
                      <a:pt x="1702" y="867"/>
                      <a:pt x="1690" y="882"/>
                      <a:pt x="1672" y="882"/>
                    </a:cubicBezTo>
                    <a:cubicBezTo>
                      <a:pt x="1665" y="882"/>
                      <a:pt x="1657" y="880"/>
                      <a:pt x="1649" y="876"/>
                    </a:cubicBezTo>
                    <a:lnTo>
                      <a:pt x="775" y="546"/>
                    </a:lnTo>
                    <a:cubicBezTo>
                      <a:pt x="766" y="542"/>
                      <a:pt x="757" y="540"/>
                      <a:pt x="749" y="540"/>
                    </a:cubicBezTo>
                    <a:cubicBezTo>
                      <a:pt x="726" y="540"/>
                      <a:pt x="705" y="555"/>
                      <a:pt x="693" y="579"/>
                    </a:cubicBezTo>
                    <a:lnTo>
                      <a:pt x="17" y="1865"/>
                    </a:lnTo>
                    <a:cubicBezTo>
                      <a:pt x="0" y="1898"/>
                      <a:pt x="17" y="1947"/>
                      <a:pt x="50" y="1980"/>
                    </a:cubicBezTo>
                    <a:lnTo>
                      <a:pt x="413" y="2293"/>
                    </a:lnTo>
                    <a:cubicBezTo>
                      <a:pt x="425" y="2306"/>
                      <a:pt x="438" y="2311"/>
                      <a:pt x="449" y="2311"/>
                    </a:cubicBezTo>
                    <a:cubicBezTo>
                      <a:pt x="468" y="2311"/>
                      <a:pt x="485" y="2297"/>
                      <a:pt x="495" y="2277"/>
                    </a:cubicBezTo>
                    <a:lnTo>
                      <a:pt x="1022" y="1469"/>
                    </a:lnTo>
                    <a:cubicBezTo>
                      <a:pt x="1034" y="1445"/>
                      <a:pt x="1055" y="1430"/>
                      <a:pt x="1079" y="1430"/>
                    </a:cubicBezTo>
                    <a:cubicBezTo>
                      <a:pt x="1087" y="1430"/>
                      <a:pt x="1096" y="1432"/>
                      <a:pt x="1105" y="1436"/>
                    </a:cubicBezTo>
                    <a:lnTo>
                      <a:pt x="1912" y="1832"/>
                    </a:lnTo>
                    <a:cubicBezTo>
                      <a:pt x="1917" y="1836"/>
                      <a:pt x="1922" y="1838"/>
                      <a:pt x="1928" y="1838"/>
                    </a:cubicBezTo>
                    <a:cubicBezTo>
                      <a:pt x="1945" y="1838"/>
                      <a:pt x="1966" y="1823"/>
                      <a:pt x="1978" y="1799"/>
                    </a:cubicBezTo>
                    <a:lnTo>
                      <a:pt x="2703" y="480"/>
                    </a:lnTo>
                    <a:cubicBezTo>
                      <a:pt x="2736" y="447"/>
                      <a:pt x="2720" y="381"/>
                      <a:pt x="2687" y="365"/>
                    </a:cubicBezTo>
                    <a:lnTo>
                      <a:pt x="2258" y="19"/>
                    </a:lnTo>
                    <a:cubicBezTo>
                      <a:pt x="2252" y="6"/>
                      <a:pt x="2241" y="1"/>
                      <a:pt x="2229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4" name="Google Shape;3678;p39">
                <a:extLst>
                  <a:ext uri="{FF2B5EF4-FFF2-40B4-BE49-F238E27FC236}">
                    <a16:creationId xmlns:a16="http://schemas.microsoft.com/office/drawing/2014/main" id="{20C2EABE-97D6-75DE-3DC5-E24321785795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5" name="Google Shape;3679;p39">
                <a:extLst>
                  <a:ext uri="{FF2B5EF4-FFF2-40B4-BE49-F238E27FC236}">
                    <a16:creationId xmlns:a16="http://schemas.microsoft.com/office/drawing/2014/main" id="{735F1CF8-64AD-75C1-7D45-E038FC2AFC32}"/>
                  </a:ext>
                </a:extLst>
              </p:cNvPr>
              <p:cNvSpPr/>
              <p:nvPr/>
            </p:nvSpPr>
            <p:spPr>
              <a:xfrm>
                <a:off x="280497" y="624557"/>
                <a:ext cx="56569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8" extrusionOk="0">
                    <a:moveTo>
                      <a:pt x="1255" y="0"/>
                    </a:moveTo>
                    <a:cubicBezTo>
                      <a:pt x="1249" y="0"/>
                      <a:pt x="1242" y="2"/>
                      <a:pt x="1237" y="5"/>
                    </a:cubicBezTo>
                    <a:lnTo>
                      <a:pt x="759" y="186"/>
                    </a:lnTo>
                    <a:cubicBezTo>
                      <a:pt x="726" y="202"/>
                      <a:pt x="693" y="235"/>
                      <a:pt x="709" y="285"/>
                    </a:cubicBezTo>
                    <a:lnTo>
                      <a:pt x="857" y="1274"/>
                    </a:lnTo>
                    <a:cubicBezTo>
                      <a:pt x="857" y="1307"/>
                      <a:pt x="841" y="1339"/>
                      <a:pt x="825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81" y="3597"/>
                    </a:lnTo>
                    <a:cubicBezTo>
                      <a:pt x="281" y="3638"/>
                      <a:pt x="303" y="3668"/>
                      <a:pt x="338" y="3668"/>
                    </a:cubicBezTo>
                    <a:cubicBezTo>
                      <a:pt x="346" y="3668"/>
                      <a:pt x="354" y="3666"/>
                      <a:pt x="363" y="3663"/>
                    </a:cubicBezTo>
                    <a:lnTo>
                      <a:pt x="792" y="3515"/>
                    </a:lnTo>
                    <a:cubicBezTo>
                      <a:pt x="825" y="3499"/>
                      <a:pt x="841" y="3466"/>
                      <a:pt x="841" y="3416"/>
                    </a:cubicBezTo>
                    <a:lnTo>
                      <a:pt x="726" y="2361"/>
                    </a:lnTo>
                    <a:cubicBezTo>
                      <a:pt x="726" y="2328"/>
                      <a:pt x="742" y="2295"/>
                      <a:pt x="759" y="2279"/>
                    </a:cubicBezTo>
                    <a:lnTo>
                      <a:pt x="1533" y="1752"/>
                    </a:lnTo>
                    <a:cubicBezTo>
                      <a:pt x="1566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19" y="30"/>
                      <a:pt x="1285" y="0"/>
                      <a:pt x="1255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6" name="Google Shape;3680;p39">
                <a:extLst>
                  <a:ext uri="{FF2B5EF4-FFF2-40B4-BE49-F238E27FC236}">
                    <a16:creationId xmlns:a16="http://schemas.microsoft.com/office/drawing/2014/main" id="{5F7806CF-13DC-7624-5ECA-578BAB515BC4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7" name="Google Shape;3681;p39">
                <a:extLst>
                  <a:ext uri="{FF2B5EF4-FFF2-40B4-BE49-F238E27FC236}">
                    <a16:creationId xmlns:a16="http://schemas.microsoft.com/office/drawing/2014/main" id="{8839422D-CFB5-C3C7-6754-DBACA6D5B4C3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8" name="Google Shape;3682;p39">
                <a:extLst>
                  <a:ext uri="{FF2B5EF4-FFF2-40B4-BE49-F238E27FC236}">
                    <a16:creationId xmlns:a16="http://schemas.microsoft.com/office/drawing/2014/main" id="{904224D1-CE74-AF82-4F57-98908AF6CF5F}"/>
                  </a:ext>
                </a:extLst>
              </p:cNvPr>
              <p:cNvSpPr/>
              <p:nvPr/>
            </p:nvSpPr>
            <p:spPr>
              <a:xfrm>
                <a:off x="541103" y="289730"/>
                <a:ext cx="56533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3664" extrusionOk="0">
                    <a:moveTo>
                      <a:pt x="1236" y="1"/>
                    </a:moveTo>
                    <a:lnTo>
                      <a:pt x="742" y="182"/>
                    </a:lnTo>
                    <a:cubicBezTo>
                      <a:pt x="709" y="198"/>
                      <a:pt x="692" y="248"/>
                      <a:pt x="692" y="281"/>
                    </a:cubicBezTo>
                    <a:lnTo>
                      <a:pt x="841" y="1286"/>
                    </a:lnTo>
                    <a:cubicBezTo>
                      <a:pt x="857" y="1319"/>
                      <a:pt x="841" y="1352"/>
                      <a:pt x="824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64" y="3610"/>
                    </a:lnTo>
                    <a:cubicBezTo>
                      <a:pt x="277" y="3637"/>
                      <a:pt x="302" y="3664"/>
                      <a:pt x="328" y="3664"/>
                    </a:cubicBezTo>
                    <a:cubicBezTo>
                      <a:pt x="334" y="3664"/>
                      <a:pt x="340" y="3663"/>
                      <a:pt x="346" y="3659"/>
                    </a:cubicBezTo>
                    <a:lnTo>
                      <a:pt x="775" y="3528"/>
                    </a:lnTo>
                    <a:cubicBezTo>
                      <a:pt x="808" y="3511"/>
                      <a:pt x="841" y="3462"/>
                      <a:pt x="824" y="3429"/>
                    </a:cubicBezTo>
                    <a:lnTo>
                      <a:pt x="725" y="2374"/>
                    </a:lnTo>
                    <a:cubicBezTo>
                      <a:pt x="725" y="2325"/>
                      <a:pt x="742" y="2292"/>
                      <a:pt x="758" y="2275"/>
                    </a:cubicBezTo>
                    <a:lnTo>
                      <a:pt x="1533" y="1764"/>
                    </a:lnTo>
                    <a:cubicBezTo>
                      <a:pt x="1549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02" y="17"/>
                      <a:pt x="1269" y="1"/>
                      <a:pt x="123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99" name="Google Shape;3683;p39">
                <a:extLst>
                  <a:ext uri="{FF2B5EF4-FFF2-40B4-BE49-F238E27FC236}">
                    <a16:creationId xmlns:a16="http://schemas.microsoft.com/office/drawing/2014/main" id="{3A831AC9-C3F3-1348-A17E-EC024E899C63}"/>
                  </a:ext>
                </a:extLst>
              </p:cNvPr>
              <p:cNvSpPr/>
              <p:nvPr/>
            </p:nvSpPr>
            <p:spPr>
              <a:xfrm>
                <a:off x="-7497445" y="-5835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00" name="Google Shape;3684;p39">
                <a:extLst>
                  <a:ext uri="{FF2B5EF4-FFF2-40B4-BE49-F238E27FC236}">
                    <a16:creationId xmlns:a16="http://schemas.microsoft.com/office/drawing/2014/main" id="{682EE0E5-D7CE-C940-5799-132C7D1BF841}"/>
                  </a:ext>
                </a:extLst>
              </p:cNvPr>
              <p:cNvSpPr/>
              <p:nvPr/>
            </p:nvSpPr>
            <p:spPr>
              <a:xfrm>
                <a:off x="541103" y="624557"/>
                <a:ext cx="56533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3668" extrusionOk="0">
                    <a:moveTo>
                      <a:pt x="1254" y="0"/>
                    </a:moveTo>
                    <a:cubicBezTo>
                      <a:pt x="1248" y="0"/>
                      <a:pt x="1242" y="2"/>
                      <a:pt x="1236" y="5"/>
                    </a:cubicBezTo>
                    <a:lnTo>
                      <a:pt x="742" y="186"/>
                    </a:lnTo>
                    <a:cubicBezTo>
                      <a:pt x="709" y="202"/>
                      <a:pt x="692" y="235"/>
                      <a:pt x="692" y="285"/>
                    </a:cubicBezTo>
                    <a:lnTo>
                      <a:pt x="841" y="1274"/>
                    </a:lnTo>
                    <a:cubicBezTo>
                      <a:pt x="857" y="1307"/>
                      <a:pt x="841" y="1339"/>
                      <a:pt x="824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64" y="3597"/>
                    </a:lnTo>
                    <a:cubicBezTo>
                      <a:pt x="277" y="3638"/>
                      <a:pt x="302" y="3668"/>
                      <a:pt x="329" y="3668"/>
                    </a:cubicBezTo>
                    <a:cubicBezTo>
                      <a:pt x="335" y="3668"/>
                      <a:pt x="340" y="3666"/>
                      <a:pt x="346" y="3663"/>
                    </a:cubicBezTo>
                    <a:lnTo>
                      <a:pt x="775" y="3515"/>
                    </a:lnTo>
                    <a:cubicBezTo>
                      <a:pt x="808" y="3499"/>
                      <a:pt x="841" y="3466"/>
                      <a:pt x="824" y="3416"/>
                    </a:cubicBezTo>
                    <a:lnTo>
                      <a:pt x="725" y="2361"/>
                    </a:lnTo>
                    <a:cubicBezTo>
                      <a:pt x="725" y="2328"/>
                      <a:pt x="742" y="2295"/>
                      <a:pt x="758" y="2279"/>
                    </a:cubicBezTo>
                    <a:lnTo>
                      <a:pt x="1533" y="1752"/>
                    </a:lnTo>
                    <a:cubicBezTo>
                      <a:pt x="1549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05" y="30"/>
                      <a:pt x="1280" y="0"/>
                      <a:pt x="1254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01" name="Google Shape;3685;p39">
                <a:extLst>
                  <a:ext uri="{FF2B5EF4-FFF2-40B4-BE49-F238E27FC236}">
                    <a16:creationId xmlns:a16="http://schemas.microsoft.com/office/drawing/2014/main" id="{F2C111ED-C11F-BA5C-52E7-D743CDEBCF32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02" name="Google Shape;3686;p39">
                <a:extLst>
                  <a:ext uri="{FF2B5EF4-FFF2-40B4-BE49-F238E27FC236}">
                    <a16:creationId xmlns:a16="http://schemas.microsoft.com/office/drawing/2014/main" id="{33FB1AB2-A9A5-9687-B2D4-EABBC03A55AB}"/>
                  </a:ext>
                </a:extLst>
              </p:cNvPr>
              <p:cNvSpPr/>
              <p:nvPr/>
            </p:nvSpPr>
            <p:spPr>
              <a:xfrm>
                <a:off x="74041" y="245110"/>
                <a:ext cx="559911" cy="555146"/>
              </a:xfrm>
              <a:custGeom>
                <a:avLst/>
                <a:gdLst/>
                <a:ahLst/>
                <a:cxnLst/>
                <a:rect l="l" t="t" r="r" b="b"/>
                <a:pathLst>
                  <a:path w="15510" h="15378" extrusionOk="0">
                    <a:moveTo>
                      <a:pt x="15097" y="413"/>
                    </a:moveTo>
                    <a:lnTo>
                      <a:pt x="15097" y="14965"/>
                    </a:lnTo>
                    <a:lnTo>
                      <a:pt x="413" y="14965"/>
                    </a:lnTo>
                    <a:lnTo>
                      <a:pt x="413" y="413"/>
                    </a:lnTo>
                    <a:close/>
                    <a:moveTo>
                      <a:pt x="198" y="1"/>
                    </a:moveTo>
                    <a:cubicBezTo>
                      <a:pt x="83" y="1"/>
                      <a:pt x="1" y="83"/>
                      <a:pt x="1" y="198"/>
                    </a:cubicBezTo>
                    <a:lnTo>
                      <a:pt x="1" y="15163"/>
                    </a:lnTo>
                    <a:cubicBezTo>
                      <a:pt x="1" y="15279"/>
                      <a:pt x="83" y="15377"/>
                      <a:pt x="198" y="15377"/>
                    </a:cubicBezTo>
                    <a:lnTo>
                      <a:pt x="15311" y="15377"/>
                    </a:lnTo>
                    <a:cubicBezTo>
                      <a:pt x="15427" y="15377"/>
                      <a:pt x="15509" y="15279"/>
                      <a:pt x="15509" y="15163"/>
                    </a:cubicBezTo>
                    <a:lnTo>
                      <a:pt x="15509" y="198"/>
                    </a:lnTo>
                    <a:cubicBezTo>
                      <a:pt x="15509" y="83"/>
                      <a:pt x="15427" y="1"/>
                      <a:pt x="15311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Google Shape;3687;p39">
              <a:extLst>
                <a:ext uri="{FF2B5EF4-FFF2-40B4-BE49-F238E27FC236}">
                  <a16:creationId xmlns:a16="http://schemas.microsoft.com/office/drawing/2014/main" id="{0B404C6B-B6A1-2ECD-B726-C4FF1BBE9A1F}"/>
                </a:ext>
              </a:extLst>
            </p:cNvPr>
            <p:cNvGrpSpPr/>
            <p:nvPr/>
          </p:nvGrpSpPr>
          <p:grpSpPr>
            <a:xfrm>
              <a:off x="-9111384" y="4078244"/>
              <a:ext cx="18363059" cy="6631172"/>
              <a:chOff x="-10625360" y="252258"/>
              <a:chExt cx="11222996" cy="4052542"/>
            </a:xfrm>
          </p:grpSpPr>
          <p:sp>
            <p:nvSpPr>
              <p:cNvPr id="4783" name="Google Shape;3688;p39">
                <a:extLst>
                  <a:ext uri="{FF2B5EF4-FFF2-40B4-BE49-F238E27FC236}">
                    <a16:creationId xmlns:a16="http://schemas.microsoft.com/office/drawing/2014/main" id="{A340B8A6-F8CC-C99F-6FFE-CF3B89E3FE8B}"/>
                  </a:ext>
                </a:extLst>
              </p:cNvPr>
              <p:cNvSpPr/>
              <p:nvPr/>
            </p:nvSpPr>
            <p:spPr>
              <a:xfrm>
                <a:off x="-10625360" y="3264328"/>
                <a:ext cx="545615" cy="540273"/>
              </a:xfrm>
              <a:custGeom>
                <a:avLst/>
                <a:gdLst/>
                <a:ahLst/>
                <a:cxnLst/>
                <a:rect l="l" t="t" r="r" b="b"/>
                <a:pathLst>
                  <a:path w="15114" h="14966" extrusionOk="0">
                    <a:moveTo>
                      <a:pt x="0" y="0"/>
                    </a:moveTo>
                    <a:lnTo>
                      <a:pt x="0" y="14965"/>
                    </a:lnTo>
                    <a:lnTo>
                      <a:pt x="15113" y="14965"/>
                    </a:lnTo>
                    <a:lnTo>
                      <a:pt x="15113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84" name="Google Shape;3689;p39">
                <a:extLst>
                  <a:ext uri="{FF2B5EF4-FFF2-40B4-BE49-F238E27FC236}">
                    <a16:creationId xmlns:a16="http://schemas.microsoft.com/office/drawing/2014/main" id="{40591E52-87A0-BAAE-6156-8264832234E4}"/>
                  </a:ext>
                </a:extLst>
              </p:cNvPr>
              <p:cNvSpPr/>
              <p:nvPr/>
            </p:nvSpPr>
            <p:spPr>
              <a:xfrm>
                <a:off x="362589" y="542357"/>
                <a:ext cx="105376" cy="71334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1976" extrusionOk="0">
                    <a:moveTo>
                      <a:pt x="1178" y="1"/>
                    </a:moveTo>
                    <a:cubicBezTo>
                      <a:pt x="1171" y="1"/>
                      <a:pt x="1163" y="3"/>
                      <a:pt x="1155" y="7"/>
                    </a:cubicBezTo>
                    <a:lnTo>
                      <a:pt x="50" y="584"/>
                    </a:lnTo>
                    <a:cubicBezTo>
                      <a:pt x="17" y="600"/>
                      <a:pt x="1" y="650"/>
                      <a:pt x="17" y="699"/>
                    </a:cubicBezTo>
                    <a:lnTo>
                      <a:pt x="182" y="1227"/>
                    </a:lnTo>
                    <a:cubicBezTo>
                      <a:pt x="195" y="1264"/>
                      <a:pt x="216" y="1282"/>
                      <a:pt x="240" y="1282"/>
                    </a:cubicBezTo>
                    <a:cubicBezTo>
                      <a:pt x="248" y="1282"/>
                      <a:pt x="256" y="1280"/>
                      <a:pt x="265" y="1276"/>
                    </a:cubicBezTo>
                    <a:lnTo>
                      <a:pt x="1039" y="996"/>
                    </a:lnTo>
                    <a:cubicBezTo>
                      <a:pt x="1048" y="992"/>
                      <a:pt x="1057" y="990"/>
                      <a:pt x="1065" y="990"/>
                    </a:cubicBezTo>
                    <a:cubicBezTo>
                      <a:pt x="1089" y="990"/>
                      <a:pt x="1110" y="1005"/>
                      <a:pt x="1122" y="1029"/>
                    </a:cubicBezTo>
                    <a:lnTo>
                      <a:pt x="1616" y="1952"/>
                    </a:lnTo>
                    <a:cubicBezTo>
                      <a:pt x="1628" y="1964"/>
                      <a:pt x="1648" y="1975"/>
                      <a:pt x="1670" y="1975"/>
                    </a:cubicBezTo>
                    <a:cubicBezTo>
                      <a:pt x="1679" y="1975"/>
                      <a:pt x="1689" y="1973"/>
                      <a:pt x="1698" y="1968"/>
                    </a:cubicBezTo>
                    <a:lnTo>
                      <a:pt x="2852" y="1408"/>
                    </a:lnTo>
                    <a:cubicBezTo>
                      <a:pt x="2902" y="1392"/>
                      <a:pt x="2918" y="1342"/>
                      <a:pt x="2902" y="1309"/>
                    </a:cubicBezTo>
                    <a:lnTo>
                      <a:pt x="2687" y="699"/>
                    </a:lnTo>
                    <a:cubicBezTo>
                      <a:pt x="2675" y="662"/>
                      <a:pt x="2653" y="644"/>
                      <a:pt x="2629" y="644"/>
                    </a:cubicBezTo>
                    <a:cubicBezTo>
                      <a:pt x="2621" y="644"/>
                      <a:pt x="2613" y="646"/>
                      <a:pt x="2605" y="650"/>
                    </a:cubicBezTo>
                    <a:lnTo>
                      <a:pt x="1880" y="996"/>
                    </a:lnTo>
                    <a:cubicBezTo>
                      <a:pt x="1863" y="996"/>
                      <a:pt x="1830" y="996"/>
                      <a:pt x="1814" y="963"/>
                    </a:cubicBezTo>
                    <a:lnTo>
                      <a:pt x="1237" y="40"/>
                    </a:lnTo>
                    <a:cubicBezTo>
                      <a:pt x="1213" y="16"/>
                      <a:pt x="1198" y="1"/>
                      <a:pt x="1178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85" name="Google Shape;3690;p39">
                <a:extLst>
                  <a:ext uri="{FF2B5EF4-FFF2-40B4-BE49-F238E27FC236}">
                    <a16:creationId xmlns:a16="http://schemas.microsoft.com/office/drawing/2014/main" id="{A190060D-0040-9691-5AC3-716262C78566}"/>
                  </a:ext>
                </a:extLst>
              </p:cNvPr>
              <p:cNvSpPr/>
              <p:nvPr/>
            </p:nvSpPr>
            <p:spPr>
              <a:xfrm>
                <a:off x="366776" y="709717"/>
                <a:ext cx="98806" cy="8346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2" extrusionOk="0">
                    <a:moveTo>
                      <a:pt x="2221" y="1"/>
                    </a:moveTo>
                    <a:cubicBezTo>
                      <a:pt x="2202" y="1"/>
                      <a:pt x="2186" y="15"/>
                      <a:pt x="2176" y="35"/>
                    </a:cubicBezTo>
                    <a:lnTo>
                      <a:pt x="1714" y="843"/>
                    </a:lnTo>
                    <a:cubicBezTo>
                      <a:pt x="1702" y="867"/>
                      <a:pt x="1681" y="882"/>
                      <a:pt x="1665" y="882"/>
                    </a:cubicBezTo>
                    <a:cubicBezTo>
                      <a:pt x="1658" y="882"/>
                      <a:pt x="1653" y="880"/>
                      <a:pt x="1648" y="876"/>
                    </a:cubicBezTo>
                    <a:lnTo>
                      <a:pt x="758" y="546"/>
                    </a:lnTo>
                    <a:cubicBezTo>
                      <a:pt x="754" y="542"/>
                      <a:pt x="748" y="540"/>
                      <a:pt x="742" y="540"/>
                    </a:cubicBezTo>
                    <a:cubicBezTo>
                      <a:pt x="725" y="540"/>
                      <a:pt x="704" y="555"/>
                      <a:pt x="692" y="579"/>
                    </a:cubicBezTo>
                    <a:lnTo>
                      <a:pt x="17" y="1865"/>
                    </a:lnTo>
                    <a:cubicBezTo>
                      <a:pt x="0" y="1898"/>
                      <a:pt x="0" y="1947"/>
                      <a:pt x="33" y="1980"/>
                    </a:cubicBezTo>
                    <a:lnTo>
                      <a:pt x="412" y="2293"/>
                    </a:lnTo>
                    <a:cubicBezTo>
                      <a:pt x="425" y="2306"/>
                      <a:pt x="437" y="2311"/>
                      <a:pt x="449" y="2311"/>
                    </a:cubicBezTo>
                    <a:cubicBezTo>
                      <a:pt x="468" y="2311"/>
                      <a:pt x="484" y="2297"/>
                      <a:pt x="495" y="2277"/>
                    </a:cubicBezTo>
                    <a:lnTo>
                      <a:pt x="1022" y="1469"/>
                    </a:lnTo>
                    <a:cubicBezTo>
                      <a:pt x="1034" y="1445"/>
                      <a:pt x="1055" y="1430"/>
                      <a:pt x="1072" y="1430"/>
                    </a:cubicBezTo>
                    <a:cubicBezTo>
                      <a:pt x="1078" y="1430"/>
                      <a:pt x="1084" y="1432"/>
                      <a:pt x="1088" y="1436"/>
                    </a:cubicBezTo>
                    <a:lnTo>
                      <a:pt x="1912" y="1832"/>
                    </a:lnTo>
                    <a:cubicBezTo>
                      <a:pt x="1916" y="1836"/>
                      <a:pt x="1922" y="1838"/>
                      <a:pt x="1928" y="1838"/>
                    </a:cubicBezTo>
                    <a:cubicBezTo>
                      <a:pt x="1945" y="1838"/>
                      <a:pt x="1966" y="1823"/>
                      <a:pt x="1978" y="1799"/>
                    </a:cubicBezTo>
                    <a:lnTo>
                      <a:pt x="2703" y="480"/>
                    </a:lnTo>
                    <a:cubicBezTo>
                      <a:pt x="2736" y="447"/>
                      <a:pt x="2720" y="381"/>
                      <a:pt x="2687" y="365"/>
                    </a:cubicBezTo>
                    <a:lnTo>
                      <a:pt x="2258" y="19"/>
                    </a:lnTo>
                    <a:cubicBezTo>
                      <a:pt x="2246" y="6"/>
                      <a:pt x="2233" y="1"/>
                      <a:pt x="222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86" name="Google Shape;3691;p39">
                <a:extLst>
                  <a:ext uri="{FF2B5EF4-FFF2-40B4-BE49-F238E27FC236}">
                    <a16:creationId xmlns:a16="http://schemas.microsoft.com/office/drawing/2014/main" id="{9F04AEDD-EEF2-07A3-517F-98CE011A6B54}"/>
                  </a:ext>
                </a:extLst>
              </p:cNvPr>
              <p:cNvSpPr/>
              <p:nvPr/>
            </p:nvSpPr>
            <p:spPr>
              <a:xfrm>
                <a:off x="280497" y="624557"/>
                <a:ext cx="56569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8" extrusionOk="0">
                    <a:moveTo>
                      <a:pt x="1255" y="0"/>
                    </a:moveTo>
                    <a:cubicBezTo>
                      <a:pt x="1249" y="0"/>
                      <a:pt x="1242" y="2"/>
                      <a:pt x="1237" y="5"/>
                    </a:cubicBezTo>
                    <a:lnTo>
                      <a:pt x="759" y="186"/>
                    </a:lnTo>
                    <a:cubicBezTo>
                      <a:pt x="726" y="202"/>
                      <a:pt x="693" y="235"/>
                      <a:pt x="709" y="285"/>
                    </a:cubicBezTo>
                    <a:lnTo>
                      <a:pt x="857" y="1274"/>
                    </a:lnTo>
                    <a:cubicBezTo>
                      <a:pt x="857" y="1307"/>
                      <a:pt x="841" y="1339"/>
                      <a:pt x="825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81" y="3597"/>
                    </a:lnTo>
                    <a:cubicBezTo>
                      <a:pt x="281" y="3638"/>
                      <a:pt x="303" y="3668"/>
                      <a:pt x="338" y="3668"/>
                    </a:cubicBezTo>
                    <a:cubicBezTo>
                      <a:pt x="346" y="3668"/>
                      <a:pt x="354" y="3666"/>
                      <a:pt x="363" y="3663"/>
                    </a:cubicBezTo>
                    <a:lnTo>
                      <a:pt x="792" y="3515"/>
                    </a:lnTo>
                    <a:cubicBezTo>
                      <a:pt x="825" y="3499"/>
                      <a:pt x="841" y="3466"/>
                      <a:pt x="841" y="3416"/>
                    </a:cubicBezTo>
                    <a:lnTo>
                      <a:pt x="726" y="2361"/>
                    </a:lnTo>
                    <a:cubicBezTo>
                      <a:pt x="726" y="2328"/>
                      <a:pt x="742" y="2295"/>
                      <a:pt x="759" y="2279"/>
                    </a:cubicBezTo>
                    <a:lnTo>
                      <a:pt x="1533" y="1752"/>
                    </a:lnTo>
                    <a:cubicBezTo>
                      <a:pt x="1566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19" y="30"/>
                      <a:pt x="1285" y="0"/>
                      <a:pt x="1255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53" name="Google Shape;3692;p39">
                <a:extLst>
                  <a:ext uri="{FF2B5EF4-FFF2-40B4-BE49-F238E27FC236}">
                    <a16:creationId xmlns:a16="http://schemas.microsoft.com/office/drawing/2014/main" id="{5868BC2A-84FF-58B4-245B-64466F486EEB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54" name="Google Shape;3693;p39">
                <a:extLst>
                  <a:ext uri="{FF2B5EF4-FFF2-40B4-BE49-F238E27FC236}">
                    <a16:creationId xmlns:a16="http://schemas.microsoft.com/office/drawing/2014/main" id="{0ECF5B80-AAB8-F576-4686-09DB8E74FC40}"/>
                  </a:ext>
                </a:extLst>
              </p:cNvPr>
              <p:cNvSpPr/>
              <p:nvPr/>
            </p:nvSpPr>
            <p:spPr>
              <a:xfrm>
                <a:off x="146638" y="252258"/>
                <a:ext cx="60720" cy="27039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749" extrusionOk="0">
                    <a:moveTo>
                      <a:pt x="0" y="0"/>
                    </a:moveTo>
                    <a:lnTo>
                      <a:pt x="396" y="709"/>
                    </a:lnTo>
                    <a:cubicBezTo>
                      <a:pt x="408" y="733"/>
                      <a:pt x="420" y="749"/>
                      <a:pt x="438" y="749"/>
                    </a:cubicBezTo>
                    <a:cubicBezTo>
                      <a:pt x="445" y="749"/>
                      <a:pt x="453" y="746"/>
                      <a:pt x="462" y="742"/>
                    </a:cubicBezTo>
                    <a:lnTo>
                      <a:pt x="1632" y="182"/>
                    </a:lnTo>
                    <a:cubicBezTo>
                      <a:pt x="1665" y="165"/>
                      <a:pt x="1681" y="116"/>
                      <a:pt x="1665" y="66"/>
                    </a:cubicBezTo>
                    <a:lnTo>
                      <a:pt x="1648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55" name="Google Shape;3694;p39">
                <a:extLst>
                  <a:ext uri="{FF2B5EF4-FFF2-40B4-BE49-F238E27FC236}">
                    <a16:creationId xmlns:a16="http://schemas.microsoft.com/office/drawing/2014/main" id="{096994E6-EC90-24FA-D730-E2175FA5FA28}"/>
                  </a:ext>
                </a:extLst>
              </p:cNvPr>
              <p:cNvSpPr/>
              <p:nvPr/>
            </p:nvSpPr>
            <p:spPr>
              <a:xfrm>
                <a:off x="109131" y="252258"/>
                <a:ext cx="6606" cy="180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50" extrusionOk="0">
                    <a:moveTo>
                      <a:pt x="1" y="0"/>
                    </a:moveTo>
                    <a:cubicBezTo>
                      <a:pt x="17" y="33"/>
                      <a:pt x="34" y="50"/>
                      <a:pt x="67" y="50"/>
                    </a:cubicBez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56" name="Google Shape;3695;p39">
                <a:extLst>
                  <a:ext uri="{FF2B5EF4-FFF2-40B4-BE49-F238E27FC236}">
                    <a16:creationId xmlns:a16="http://schemas.microsoft.com/office/drawing/2014/main" id="{04BFE528-DC6E-0C34-3233-A32C482F9938}"/>
                  </a:ext>
                </a:extLst>
              </p:cNvPr>
              <p:cNvSpPr/>
              <p:nvPr/>
            </p:nvSpPr>
            <p:spPr>
              <a:xfrm>
                <a:off x="106170" y="375034"/>
                <a:ext cx="98806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3" extrusionOk="0">
                    <a:moveTo>
                      <a:pt x="2226" y="0"/>
                    </a:moveTo>
                    <a:cubicBezTo>
                      <a:pt x="2207" y="0"/>
                      <a:pt x="2186" y="8"/>
                      <a:pt x="2176" y="27"/>
                    </a:cubicBezTo>
                    <a:lnTo>
                      <a:pt x="1715" y="852"/>
                    </a:lnTo>
                    <a:cubicBezTo>
                      <a:pt x="1698" y="884"/>
                      <a:pt x="1682" y="884"/>
                      <a:pt x="1649" y="884"/>
                    </a:cubicBezTo>
                    <a:lnTo>
                      <a:pt x="775" y="538"/>
                    </a:lnTo>
                    <a:cubicBezTo>
                      <a:pt x="766" y="534"/>
                      <a:pt x="757" y="532"/>
                      <a:pt x="749" y="532"/>
                    </a:cubicBezTo>
                    <a:cubicBezTo>
                      <a:pt x="726" y="532"/>
                      <a:pt x="705" y="547"/>
                      <a:pt x="693" y="571"/>
                    </a:cubicBezTo>
                    <a:lnTo>
                      <a:pt x="33" y="1857"/>
                    </a:lnTo>
                    <a:cubicBezTo>
                      <a:pt x="0" y="1906"/>
                      <a:pt x="17" y="1956"/>
                      <a:pt x="50" y="1972"/>
                    </a:cubicBezTo>
                    <a:lnTo>
                      <a:pt x="413" y="2302"/>
                    </a:lnTo>
                    <a:cubicBezTo>
                      <a:pt x="426" y="2309"/>
                      <a:pt x="440" y="2313"/>
                      <a:pt x="452" y="2313"/>
                    </a:cubicBezTo>
                    <a:cubicBezTo>
                      <a:pt x="470" y="2313"/>
                      <a:pt x="485" y="2305"/>
                      <a:pt x="495" y="2285"/>
                    </a:cubicBezTo>
                    <a:lnTo>
                      <a:pt x="1022" y="1461"/>
                    </a:lnTo>
                    <a:cubicBezTo>
                      <a:pt x="1032" y="1442"/>
                      <a:pt x="1047" y="1434"/>
                      <a:pt x="1065" y="1434"/>
                    </a:cubicBezTo>
                    <a:cubicBezTo>
                      <a:pt x="1077" y="1434"/>
                      <a:pt x="1091" y="1438"/>
                      <a:pt x="1105" y="1445"/>
                    </a:cubicBezTo>
                    <a:lnTo>
                      <a:pt x="1912" y="1824"/>
                    </a:lnTo>
                    <a:cubicBezTo>
                      <a:pt x="1919" y="1831"/>
                      <a:pt x="1929" y="1835"/>
                      <a:pt x="1939" y="1835"/>
                    </a:cubicBezTo>
                    <a:cubicBezTo>
                      <a:pt x="1953" y="1835"/>
                      <a:pt x="1969" y="1827"/>
                      <a:pt x="1978" y="1807"/>
                    </a:cubicBezTo>
                    <a:lnTo>
                      <a:pt x="2703" y="489"/>
                    </a:lnTo>
                    <a:cubicBezTo>
                      <a:pt x="2736" y="439"/>
                      <a:pt x="2720" y="390"/>
                      <a:pt x="2687" y="357"/>
                    </a:cubicBezTo>
                    <a:lnTo>
                      <a:pt x="2258" y="11"/>
                    </a:lnTo>
                    <a:cubicBezTo>
                      <a:pt x="2252" y="4"/>
                      <a:pt x="2239" y="0"/>
                      <a:pt x="2226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57" name="Google Shape;3696;p39">
                <a:extLst>
                  <a:ext uri="{FF2B5EF4-FFF2-40B4-BE49-F238E27FC236}">
                    <a16:creationId xmlns:a16="http://schemas.microsoft.com/office/drawing/2014/main" id="{A7D96BDF-9D94-D716-188E-9434DB91E39C}"/>
                  </a:ext>
                </a:extLst>
              </p:cNvPr>
              <p:cNvSpPr/>
              <p:nvPr/>
            </p:nvSpPr>
            <p:spPr>
              <a:xfrm>
                <a:off x="294793" y="252258"/>
                <a:ext cx="13104" cy="4368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" extrusionOk="0">
                    <a:moveTo>
                      <a:pt x="0" y="0"/>
                    </a:moveTo>
                    <a:lnTo>
                      <a:pt x="264" y="116"/>
                    </a:lnTo>
                    <a:cubicBezTo>
                      <a:pt x="270" y="119"/>
                      <a:pt x="276" y="120"/>
                      <a:pt x="282" y="120"/>
                    </a:cubicBezTo>
                    <a:cubicBezTo>
                      <a:pt x="308" y="120"/>
                      <a:pt x="333" y="93"/>
                      <a:pt x="346" y="66"/>
                    </a:cubicBezTo>
                    <a:lnTo>
                      <a:pt x="363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58" name="Google Shape;3697;p39">
                <a:extLst>
                  <a:ext uri="{FF2B5EF4-FFF2-40B4-BE49-F238E27FC236}">
                    <a16:creationId xmlns:a16="http://schemas.microsoft.com/office/drawing/2014/main" id="{E18CA3C1-6F40-5639-FF2C-B12CF39B8B2D}"/>
                  </a:ext>
                </a:extLst>
              </p:cNvPr>
              <p:cNvSpPr/>
              <p:nvPr/>
            </p:nvSpPr>
            <p:spPr>
              <a:xfrm>
                <a:off x="407208" y="252258"/>
                <a:ext cx="60756" cy="2703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749" extrusionOk="0">
                    <a:moveTo>
                      <a:pt x="1" y="0"/>
                    </a:moveTo>
                    <a:lnTo>
                      <a:pt x="380" y="709"/>
                    </a:lnTo>
                    <a:cubicBezTo>
                      <a:pt x="392" y="733"/>
                      <a:pt x="413" y="749"/>
                      <a:pt x="436" y="749"/>
                    </a:cubicBezTo>
                    <a:cubicBezTo>
                      <a:pt x="445" y="749"/>
                      <a:pt x="454" y="746"/>
                      <a:pt x="462" y="742"/>
                    </a:cubicBezTo>
                    <a:lnTo>
                      <a:pt x="1616" y="182"/>
                    </a:lnTo>
                    <a:cubicBezTo>
                      <a:pt x="1666" y="165"/>
                      <a:pt x="1682" y="116"/>
                      <a:pt x="1666" y="66"/>
                    </a:cubicBez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59" name="Google Shape;3698;p39">
                <a:extLst>
                  <a:ext uri="{FF2B5EF4-FFF2-40B4-BE49-F238E27FC236}">
                    <a16:creationId xmlns:a16="http://schemas.microsoft.com/office/drawing/2014/main" id="{5BB5C03F-14D2-2CBF-DF66-BD3917B82C6E}"/>
                  </a:ext>
                </a:extLst>
              </p:cNvPr>
              <p:cNvSpPr/>
              <p:nvPr/>
            </p:nvSpPr>
            <p:spPr>
              <a:xfrm>
                <a:off x="369159" y="252258"/>
                <a:ext cx="7148" cy="180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50" extrusionOk="0">
                    <a:moveTo>
                      <a:pt x="0" y="0"/>
                    </a:moveTo>
                    <a:cubicBezTo>
                      <a:pt x="17" y="33"/>
                      <a:pt x="50" y="50"/>
                      <a:pt x="83" y="5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0" name="Google Shape;3699;p39">
                <a:extLst>
                  <a:ext uri="{FF2B5EF4-FFF2-40B4-BE49-F238E27FC236}">
                    <a16:creationId xmlns:a16="http://schemas.microsoft.com/office/drawing/2014/main" id="{5BC7CFE4-E0B3-067D-C93B-D75BA16150D1}"/>
                  </a:ext>
                </a:extLst>
              </p:cNvPr>
              <p:cNvSpPr/>
              <p:nvPr/>
            </p:nvSpPr>
            <p:spPr>
              <a:xfrm>
                <a:off x="366776" y="375034"/>
                <a:ext cx="98192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313" extrusionOk="0">
                    <a:moveTo>
                      <a:pt x="2218" y="0"/>
                    </a:moveTo>
                    <a:cubicBezTo>
                      <a:pt x="2201" y="0"/>
                      <a:pt x="2185" y="8"/>
                      <a:pt x="2176" y="27"/>
                    </a:cubicBezTo>
                    <a:lnTo>
                      <a:pt x="1714" y="852"/>
                    </a:lnTo>
                    <a:cubicBezTo>
                      <a:pt x="1698" y="884"/>
                      <a:pt x="1665" y="884"/>
                      <a:pt x="1648" y="884"/>
                    </a:cubicBezTo>
                    <a:lnTo>
                      <a:pt x="758" y="538"/>
                    </a:lnTo>
                    <a:cubicBezTo>
                      <a:pt x="754" y="534"/>
                      <a:pt x="748" y="532"/>
                      <a:pt x="742" y="532"/>
                    </a:cubicBezTo>
                    <a:cubicBezTo>
                      <a:pt x="725" y="532"/>
                      <a:pt x="704" y="547"/>
                      <a:pt x="692" y="571"/>
                    </a:cubicBezTo>
                    <a:lnTo>
                      <a:pt x="17" y="1857"/>
                    </a:lnTo>
                    <a:cubicBezTo>
                      <a:pt x="0" y="1906"/>
                      <a:pt x="0" y="1956"/>
                      <a:pt x="33" y="1972"/>
                    </a:cubicBezTo>
                    <a:lnTo>
                      <a:pt x="412" y="2302"/>
                    </a:lnTo>
                    <a:cubicBezTo>
                      <a:pt x="426" y="2309"/>
                      <a:pt x="440" y="2313"/>
                      <a:pt x="452" y="2313"/>
                    </a:cubicBezTo>
                    <a:cubicBezTo>
                      <a:pt x="470" y="2313"/>
                      <a:pt x="485" y="2305"/>
                      <a:pt x="495" y="2285"/>
                    </a:cubicBezTo>
                    <a:lnTo>
                      <a:pt x="1022" y="1461"/>
                    </a:lnTo>
                    <a:cubicBezTo>
                      <a:pt x="1032" y="1442"/>
                      <a:pt x="1047" y="1434"/>
                      <a:pt x="1061" y="1434"/>
                    </a:cubicBezTo>
                    <a:cubicBezTo>
                      <a:pt x="1071" y="1434"/>
                      <a:pt x="1081" y="1438"/>
                      <a:pt x="1088" y="1445"/>
                    </a:cubicBezTo>
                    <a:lnTo>
                      <a:pt x="1912" y="1824"/>
                    </a:lnTo>
                    <a:cubicBezTo>
                      <a:pt x="1919" y="1831"/>
                      <a:pt x="1929" y="1835"/>
                      <a:pt x="1939" y="1835"/>
                    </a:cubicBezTo>
                    <a:cubicBezTo>
                      <a:pt x="1953" y="1835"/>
                      <a:pt x="1968" y="1827"/>
                      <a:pt x="1978" y="1807"/>
                    </a:cubicBezTo>
                    <a:lnTo>
                      <a:pt x="2703" y="489"/>
                    </a:lnTo>
                    <a:cubicBezTo>
                      <a:pt x="2720" y="439"/>
                      <a:pt x="2720" y="390"/>
                      <a:pt x="2687" y="357"/>
                    </a:cubicBezTo>
                    <a:lnTo>
                      <a:pt x="2258" y="11"/>
                    </a:lnTo>
                    <a:cubicBezTo>
                      <a:pt x="2244" y="4"/>
                      <a:pt x="2231" y="0"/>
                      <a:pt x="2218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1" name="Google Shape;3700;p39">
                <a:extLst>
                  <a:ext uri="{FF2B5EF4-FFF2-40B4-BE49-F238E27FC236}">
                    <a16:creationId xmlns:a16="http://schemas.microsoft.com/office/drawing/2014/main" id="{990F2263-B89A-48DF-1CFD-C1ADA43738D3}"/>
                  </a:ext>
                </a:extLst>
              </p:cNvPr>
              <p:cNvSpPr/>
              <p:nvPr/>
            </p:nvSpPr>
            <p:spPr>
              <a:xfrm>
                <a:off x="280497" y="289730"/>
                <a:ext cx="56569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4" extrusionOk="0">
                    <a:moveTo>
                      <a:pt x="1237" y="1"/>
                    </a:moveTo>
                    <a:lnTo>
                      <a:pt x="759" y="182"/>
                    </a:lnTo>
                    <a:cubicBezTo>
                      <a:pt x="726" y="198"/>
                      <a:pt x="693" y="248"/>
                      <a:pt x="709" y="281"/>
                    </a:cubicBezTo>
                    <a:lnTo>
                      <a:pt x="857" y="1286"/>
                    </a:lnTo>
                    <a:cubicBezTo>
                      <a:pt x="857" y="1319"/>
                      <a:pt x="841" y="1352"/>
                      <a:pt x="825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81" y="3610"/>
                    </a:lnTo>
                    <a:cubicBezTo>
                      <a:pt x="281" y="3637"/>
                      <a:pt x="303" y="3664"/>
                      <a:pt x="338" y="3664"/>
                    </a:cubicBezTo>
                    <a:cubicBezTo>
                      <a:pt x="345" y="3664"/>
                      <a:pt x="354" y="3663"/>
                      <a:pt x="363" y="3659"/>
                    </a:cubicBezTo>
                    <a:lnTo>
                      <a:pt x="792" y="3528"/>
                    </a:lnTo>
                    <a:cubicBezTo>
                      <a:pt x="825" y="3511"/>
                      <a:pt x="841" y="3462"/>
                      <a:pt x="841" y="3429"/>
                    </a:cubicBezTo>
                    <a:lnTo>
                      <a:pt x="726" y="2374"/>
                    </a:lnTo>
                    <a:cubicBezTo>
                      <a:pt x="726" y="2325"/>
                      <a:pt x="742" y="2292"/>
                      <a:pt x="759" y="2275"/>
                    </a:cubicBezTo>
                    <a:lnTo>
                      <a:pt x="1533" y="1764"/>
                    </a:lnTo>
                    <a:cubicBezTo>
                      <a:pt x="1566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19" y="17"/>
                      <a:pt x="1270" y="1"/>
                      <a:pt x="1237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2" name="Google Shape;3701;p39">
                <a:extLst>
                  <a:ext uri="{FF2B5EF4-FFF2-40B4-BE49-F238E27FC236}">
                    <a16:creationId xmlns:a16="http://schemas.microsoft.com/office/drawing/2014/main" id="{257FC60E-272F-146B-298D-6FCCD3B8F6CB}"/>
                  </a:ext>
                </a:extLst>
              </p:cNvPr>
              <p:cNvSpPr/>
              <p:nvPr/>
            </p:nvSpPr>
            <p:spPr>
              <a:xfrm>
                <a:off x="555363" y="252258"/>
                <a:ext cx="12527" cy="436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21" extrusionOk="0">
                    <a:moveTo>
                      <a:pt x="1" y="0"/>
                    </a:moveTo>
                    <a:lnTo>
                      <a:pt x="264" y="116"/>
                    </a:lnTo>
                    <a:cubicBezTo>
                      <a:pt x="270" y="119"/>
                      <a:pt x="277" y="120"/>
                      <a:pt x="282" y="120"/>
                    </a:cubicBezTo>
                    <a:cubicBezTo>
                      <a:pt x="309" y="120"/>
                      <a:pt x="333" y="93"/>
                      <a:pt x="347" y="66"/>
                    </a:cubicBez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3" name="Google Shape;3702;p39">
                <a:extLst>
                  <a:ext uri="{FF2B5EF4-FFF2-40B4-BE49-F238E27FC236}">
                    <a16:creationId xmlns:a16="http://schemas.microsoft.com/office/drawing/2014/main" id="{35A957CC-6752-7779-6309-C1B7CF04EF6B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4" name="Google Shape;3703;p39">
                <a:extLst>
                  <a:ext uri="{FF2B5EF4-FFF2-40B4-BE49-F238E27FC236}">
                    <a16:creationId xmlns:a16="http://schemas.microsoft.com/office/drawing/2014/main" id="{F7035193-A8DA-7676-D649-E8AEC3F1B522}"/>
                  </a:ext>
                </a:extLst>
              </p:cNvPr>
              <p:cNvSpPr/>
              <p:nvPr/>
            </p:nvSpPr>
            <p:spPr>
              <a:xfrm>
                <a:off x="280497" y="289730"/>
                <a:ext cx="56569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4" extrusionOk="0">
                    <a:moveTo>
                      <a:pt x="1237" y="1"/>
                    </a:moveTo>
                    <a:lnTo>
                      <a:pt x="759" y="182"/>
                    </a:lnTo>
                    <a:cubicBezTo>
                      <a:pt x="726" y="198"/>
                      <a:pt x="693" y="248"/>
                      <a:pt x="709" y="281"/>
                    </a:cubicBezTo>
                    <a:lnTo>
                      <a:pt x="857" y="1286"/>
                    </a:lnTo>
                    <a:cubicBezTo>
                      <a:pt x="857" y="1319"/>
                      <a:pt x="841" y="1352"/>
                      <a:pt x="825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81" y="3610"/>
                    </a:lnTo>
                    <a:cubicBezTo>
                      <a:pt x="281" y="3637"/>
                      <a:pt x="303" y="3664"/>
                      <a:pt x="338" y="3664"/>
                    </a:cubicBezTo>
                    <a:cubicBezTo>
                      <a:pt x="345" y="3664"/>
                      <a:pt x="354" y="3663"/>
                      <a:pt x="363" y="3659"/>
                    </a:cubicBezTo>
                    <a:lnTo>
                      <a:pt x="792" y="3528"/>
                    </a:lnTo>
                    <a:cubicBezTo>
                      <a:pt x="825" y="3511"/>
                      <a:pt x="841" y="3462"/>
                      <a:pt x="841" y="3429"/>
                    </a:cubicBezTo>
                    <a:lnTo>
                      <a:pt x="726" y="2374"/>
                    </a:lnTo>
                    <a:cubicBezTo>
                      <a:pt x="726" y="2325"/>
                      <a:pt x="742" y="2292"/>
                      <a:pt x="759" y="2275"/>
                    </a:cubicBezTo>
                    <a:lnTo>
                      <a:pt x="1533" y="1764"/>
                    </a:lnTo>
                    <a:cubicBezTo>
                      <a:pt x="1566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19" y="17"/>
                      <a:pt x="1270" y="1"/>
                      <a:pt x="1237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5" name="Google Shape;3704;p39">
                <a:extLst>
                  <a:ext uri="{FF2B5EF4-FFF2-40B4-BE49-F238E27FC236}">
                    <a16:creationId xmlns:a16="http://schemas.microsoft.com/office/drawing/2014/main" id="{8682B84B-F7DB-B8DC-A7F6-AC58D4E53A03}"/>
                  </a:ext>
                </a:extLst>
              </p:cNvPr>
              <p:cNvSpPr/>
              <p:nvPr/>
            </p:nvSpPr>
            <p:spPr>
              <a:xfrm>
                <a:off x="102019" y="542357"/>
                <a:ext cx="105340" cy="71334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1976" extrusionOk="0">
                    <a:moveTo>
                      <a:pt x="1180" y="1"/>
                    </a:moveTo>
                    <a:cubicBezTo>
                      <a:pt x="1171" y="1"/>
                      <a:pt x="1163" y="3"/>
                      <a:pt x="1154" y="7"/>
                    </a:cubicBezTo>
                    <a:lnTo>
                      <a:pt x="50" y="584"/>
                    </a:lnTo>
                    <a:cubicBezTo>
                      <a:pt x="17" y="600"/>
                      <a:pt x="0" y="650"/>
                      <a:pt x="17" y="699"/>
                    </a:cubicBezTo>
                    <a:lnTo>
                      <a:pt x="198" y="1227"/>
                    </a:lnTo>
                    <a:cubicBezTo>
                      <a:pt x="198" y="1264"/>
                      <a:pt x="216" y="1282"/>
                      <a:pt x="240" y="1282"/>
                    </a:cubicBezTo>
                    <a:cubicBezTo>
                      <a:pt x="247" y="1282"/>
                      <a:pt x="256" y="1280"/>
                      <a:pt x="264" y="1276"/>
                    </a:cubicBezTo>
                    <a:lnTo>
                      <a:pt x="1055" y="996"/>
                    </a:lnTo>
                    <a:cubicBezTo>
                      <a:pt x="1059" y="992"/>
                      <a:pt x="1065" y="990"/>
                      <a:pt x="1071" y="990"/>
                    </a:cubicBezTo>
                    <a:cubicBezTo>
                      <a:pt x="1088" y="990"/>
                      <a:pt x="1109" y="1005"/>
                      <a:pt x="1121" y="1029"/>
                    </a:cubicBezTo>
                    <a:lnTo>
                      <a:pt x="1632" y="1952"/>
                    </a:lnTo>
                    <a:cubicBezTo>
                      <a:pt x="1643" y="1964"/>
                      <a:pt x="1655" y="1975"/>
                      <a:pt x="1673" y="1975"/>
                    </a:cubicBezTo>
                    <a:cubicBezTo>
                      <a:pt x="1680" y="1975"/>
                      <a:pt x="1688" y="1973"/>
                      <a:pt x="1698" y="1968"/>
                    </a:cubicBezTo>
                    <a:lnTo>
                      <a:pt x="2868" y="1408"/>
                    </a:lnTo>
                    <a:cubicBezTo>
                      <a:pt x="2901" y="1392"/>
                      <a:pt x="2917" y="1342"/>
                      <a:pt x="2901" y="1309"/>
                    </a:cubicBezTo>
                    <a:lnTo>
                      <a:pt x="2687" y="699"/>
                    </a:lnTo>
                    <a:cubicBezTo>
                      <a:pt x="2687" y="662"/>
                      <a:pt x="2659" y="644"/>
                      <a:pt x="2638" y="644"/>
                    </a:cubicBezTo>
                    <a:cubicBezTo>
                      <a:pt x="2631" y="644"/>
                      <a:pt x="2625" y="646"/>
                      <a:pt x="2621" y="650"/>
                    </a:cubicBezTo>
                    <a:lnTo>
                      <a:pt x="1879" y="996"/>
                    </a:lnTo>
                    <a:cubicBezTo>
                      <a:pt x="1862" y="996"/>
                      <a:pt x="1830" y="996"/>
                      <a:pt x="1813" y="963"/>
                    </a:cubicBezTo>
                    <a:lnTo>
                      <a:pt x="1236" y="40"/>
                    </a:lnTo>
                    <a:cubicBezTo>
                      <a:pt x="1224" y="16"/>
                      <a:pt x="1203" y="1"/>
                      <a:pt x="1180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6" name="Google Shape;3705;p39">
                <a:extLst>
                  <a:ext uri="{FF2B5EF4-FFF2-40B4-BE49-F238E27FC236}">
                    <a16:creationId xmlns:a16="http://schemas.microsoft.com/office/drawing/2014/main" id="{BE275D01-B67E-19CC-9A23-5550149E2179}"/>
                  </a:ext>
                </a:extLst>
              </p:cNvPr>
              <p:cNvSpPr/>
              <p:nvPr/>
            </p:nvSpPr>
            <p:spPr>
              <a:xfrm>
                <a:off x="106170" y="709717"/>
                <a:ext cx="98806" cy="83463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312" extrusionOk="0">
                    <a:moveTo>
                      <a:pt x="2229" y="1"/>
                    </a:moveTo>
                    <a:cubicBezTo>
                      <a:pt x="2209" y="1"/>
                      <a:pt x="2186" y="15"/>
                      <a:pt x="2176" y="35"/>
                    </a:cubicBezTo>
                    <a:lnTo>
                      <a:pt x="1715" y="843"/>
                    </a:lnTo>
                    <a:cubicBezTo>
                      <a:pt x="1702" y="867"/>
                      <a:pt x="1690" y="882"/>
                      <a:pt x="1672" y="882"/>
                    </a:cubicBezTo>
                    <a:cubicBezTo>
                      <a:pt x="1665" y="882"/>
                      <a:pt x="1657" y="880"/>
                      <a:pt x="1649" y="876"/>
                    </a:cubicBezTo>
                    <a:lnTo>
                      <a:pt x="775" y="546"/>
                    </a:lnTo>
                    <a:cubicBezTo>
                      <a:pt x="766" y="542"/>
                      <a:pt x="757" y="540"/>
                      <a:pt x="749" y="540"/>
                    </a:cubicBezTo>
                    <a:cubicBezTo>
                      <a:pt x="726" y="540"/>
                      <a:pt x="705" y="555"/>
                      <a:pt x="693" y="579"/>
                    </a:cubicBezTo>
                    <a:lnTo>
                      <a:pt x="17" y="1865"/>
                    </a:lnTo>
                    <a:cubicBezTo>
                      <a:pt x="0" y="1898"/>
                      <a:pt x="17" y="1947"/>
                      <a:pt x="50" y="1980"/>
                    </a:cubicBezTo>
                    <a:lnTo>
                      <a:pt x="413" y="2293"/>
                    </a:lnTo>
                    <a:cubicBezTo>
                      <a:pt x="425" y="2306"/>
                      <a:pt x="438" y="2311"/>
                      <a:pt x="449" y="2311"/>
                    </a:cubicBezTo>
                    <a:cubicBezTo>
                      <a:pt x="468" y="2311"/>
                      <a:pt x="485" y="2297"/>
                      <a:pt x="495" y="2277"/>
                    </a:cubicBezTo>
                    <a:lnTo>
                      <a:pt x="1022" y="1469"/>
                    </a:lnTo>
                    <a:cubicBezTo>
                      <a:pt x="1034" y="1445"/>
                      <a:pt x="1055" y="1430"/>
                      <a:pt x="1079" y="1430"/>
                    </a:cubicBezTo>
                    <a:cubicBezTo>
                      <a:pt x="1087" y="1430"/>
                      <a:pt x="1096" y="1432"/>
                      <a:pt x="1105" y="1436"/>
                    </a:cubicBezTo>
                    <a:lnTo>
                      <a:pt x="1912" y="1832"/>
                    </a:lnTo>
                    <a:cubicBezTo>
                      <a:pt x="1917" y="1836"/>
                      <a:pt x="1922" y="1838"/>
                      <a:pt x="1928" y="1838"/>
                    </a:cubicBezTo>
                    <a:cubicBezTo>
                      <a:pt x="1945" y="1838"/>
                      <a:pt x="1966" y="1823"/>
                      <a:pt x="1978" y="1799"/>
                    </a:cubicBezTo>
                    <a:lnTo>
                      <a:pt x="2703" y="480"/>
                    </a:lnTo>
                    <a:cubicBezTo>
                      <a:pt x="2736" y="447"/>
                      <a:pt x="2720" y="381"/>
                      <a:pt x="2687" y="365"/>
                    </a:cubicBezTo>
                    <a:lnTo>
                      <a:pt x="2258" y="19"/>
                    </a:lnTo>
                    <a:cubicBezTo>
                      <a:pt x="2252" y="6"/>
                      <a:pt x="2241" y="1"/>
                      <a:pt x="2229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7" name="Google Shape;3706;p39">
                <a:extLst>
                  <a:ext uri="{FF2B5EF4-FFF2-40B4-BE49-F238E27FC236}">
                    <a16:creationId xmlns:a16="http://schemas.microsoft.com/office/drawing/2014/main" id="{F2D77C3C-62E2-6A95-4461-213595FBF968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8" name="Google Shape;3707;p39">
                <a:extLst>
                  <a:ext uri="{FF2B5EF4-FFF2-40B4-BE49-F238E27FC236}">
                    <a16:creationId xmlns:a16="http://schemas.microsoft.com/office/drawing/2014/main" id="{1DA9DCE4-180F-C324-23B0-6B07DC6CC370}"/>
                  </a:ext>
                </a:extLst>
              </p:cNvPr>
              <p:cNvSpPr/>
              <p:nvPr/>
            </p:nvSpPr>
            <p:spPr>
              <a:xfrm>
                <a:off x="280497" y="624557"/>
                <a:ext cx="56569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68" extrusionOk="0">
                    <a:moveTo>
                      <a:pt x="1255" y="0"/>
                    </a:moveTo>
                    <a:cubicBezTo>
                      <a:pt x="1249" y="0"/>
                      <a:pt x="1242" y="2"/>
                      <a:pt x="1237" y="5"/>
                    </a:cubicBezTo>
                    <a:lnTo>
                      <a:pt x="759" y="186"/>
                    </a:lnTo>
                    <a:cubicBezTo>
                      <a:pt x="726" y="202"/>
                      <a:pt x="693" y="235"/>
                      <a:pt x="709" y="285"/>
                    </a:cubicBezTo>
                    <a:lnTo>
                      <a:pt x="857" y="1274"/>
                    </a:lnTo>
                    <a:cubicBezTo>
                      <a:pt x="857" y="1307"/>
                      <a:pt x="841" y="1339"/>
                      <a:pt x="825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81" y="3597"/>
                    </a:lnTo>
                    <a:cubicBezTo>
                      <a:pt x="281" y="3638"/>
                      <a:pt x="303" y="3668"/>
                      <a:pt x="338" y="3668"/>
                    </a:cubicBezTo>
                    <a:cubicBezTo>
                      <a:pt x="346" y="3668"/>
                      <a:pt x="354" y="3666"/>
                      <a:pt x="363" y="3663"/>
                    </a:cubicBezTo>
                    <a:lnTo>
                      <a:pt x="792" y="3515"/>
                    </a:lnTo>
                    <a:cubicBezTo>
                      <a:pt x="825" y="3499"/>
                      <a:pt x="841" y="3466"/>
                      <a:pt x="841" y="3416"/>
                    </a:cubicBezTo>
                    <a:lnTo>
                      <a:pt x="726" y="2361"/>
                    </a:lnTo>
                    <a:cubicBezTo>
                      <a:pt x="726" y="2328"/>
                      <a:pt x="742" y="2295"/>
                      <a:pt x="759" y="2279"/>
                    </a:cubicBezTo>
                    <a:lnTo>
                      <a:pt x="1533" y="1752"/>
                    </a:lnTo>
                    <a:cubicBezTo>
                      <a:pt x="1566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19" y="30"/>
                      <a:pt x="1285" y="0"/>
                      <a:pt x="1255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69" name="Google Shape;3708;p39">
                <a:extLst>
                  <a:ext uri="{FF2B5EF4-FFF2-40B4-BE49-F238E27FC236}">
                    <a16:creationId xmlns:a16="http://schemas.microsoft.com/office/drawing/2014/main" id="{625A6B3A-834A-9E08-0CE8-7D3A2D9950B4}"/>
                  </a:ext>
                </a:extLst>
              </p:cNvPr>
              <p:cNvSpPr/>
              <p:nvPr/>
            </p:nvSpPr>
            <p:spPr>
              <a:xfrm>
                <a:off x="231726" y="48412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70" name="Google Shape;3709;p39">
                <a:extLst>
                  <a:ext uri="{FF2B5EF4-FFF2-40B4-BE49-F238E27FC236}">
                    <a16:creationId xmlns:a16="http://schemas.microsoft.com/office/drawing/2014/main" id="{05D8AC4F-2FD5-91DC-1CDA-EEDCA4CB8C03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71" name="Google Shape;3710;p39">
                <a:extLst>
                  <a:ext uri="{FF2B5EF4-FFF2-40B4-BE49-F238E27FC236}">
                    <a16:creationId xmlns:a16="http://schemas.microsoft.com/office/drawing/2014/main" id="{99ACBC73-2336-9C33-C143-84544766C312}"/>
                  </a:ext>
                </a:extLst>
              </p:cNvPr>
              <p:cNvSpPr/>
              <p:nvPr/>
            </p:nvSpPr>
            <p:spPr>
              <a:xfrm>
                <a:off x="541103" y="289730"/>
                <a:ext cx="56533" cy="1322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3664" extrusionOk="0">
                    <a:moveTo>
                      <a:pt x="1236" y="1"/>
                    </a:moveTo>
                    <a:lnTo>
                      <a:pt x="742" y="182"/>
                    </a:lnTo>
                    <a:cubicBezTo>
                      <a:pt x="709" y="198"/>
                      <a:pt x="692" y="248"/>
                      <a:pt x="692" y="281"/>
                    </a:cubicBezTo>
                    <a:lnTo>
                      <a:pt x="841" y="1286"/>
                    </a:lnTo>
                    <a:cubicBezTo>
                      <a:pt x="857" y="1319"/>
                      <a:pt x="841" y="1352"/>
                      <a:pt x="824" y="1369"/>
                    </a:cubicBezTo>
                    <a:lnTo>
                      <a:pt x="33" y="1995"/>
                    </a:lnTo>
                    <a:cubicBezTo>
                      <a:pt x="17" y="2011"/>
                      <a:pt x="0" y="2044"/>
                      <a:pt x="0" y="2077"/>
                    </a:cubicBezTo>
                    <a:lnTo>
                      <a:pt x="264" y="3610"/>
                    </a:lnTo>
                    <a:cubicBezTo>
                      <a:pt x="277" y="3637"/>
                      <a:pt x="302" y="3664"/>
                      <a:pt x="328" y="3664"/>
                    </a:cubicBezTo>
                    <a:cubicBezTo>
                      <a:pt x="334" y="3664"/>
                      <a:pt x="340" y="3663"/>
                      <a:pt x="346" y="3659"/>
                    </a:cubicBezTo>
                    <a:lnTo>
                      <a:pt x="775" y="3528"/>
                    </a:lnTo>
                    <a:cubicBezTo>
                      <a:pt x="808" y="3511"/>
                      <a:pt x="841" y="3462"/>
                      <a:pt x="824" y="3429"/>
                    </a:cubicBezTo>
                    <a:lnTo>
                      <a:pt x="725" y="2374"/>
                    </a:lnTo>
                    <a:cubicBezTo>
                      <a:pt x="725" y="2325"/>
                      <a:pt x="742" y="2292"/>
                      <a:pt x="758" y="2275"/>
                    </a:cubicBezTo>
                    <a:lnTo>
                      <a:pt x="1533" y="1764"/>
                    </a:lnTo>
                    <a:cubicBezTo>
                      <a:pt x="1549" y="1748"/>
                      <a:pt x="1566" y="1698"/>
                      <a:pt x="1566" y="1665"/>
                    </a:cubicBezTo>
                    <a:lnTo>
                      <a:pt x="1319" y="67"/>
                    </a:lnTo>
                    <a:cubicBezTo>
                      <a:pt x="1302" y="17"/>
                      <a:pt x="1269" y="1"/>
                      <a:pt x="123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72" name="Google Shape;3711;p39">
                <a:extLst>
                  <a:ext uri="{FF2B5EF4-FFF2-40B4-BE49-F238E27FC236}">
                    <a16:creationId xmlns:a16="http://schemas.microsoft.com/office/drawing/2014/main" id="{098B437A-673D-C67B-308D-8D767A2A3286}"/>
                  </a:ext>
                </a:extLst>
              </p:cNvPr>
              <p:cNvSpPr/>
              <p:nvPr/>
            </p:nvSpPr>
            <p:spPr>
              <a:xfrm>
                <a:off x="-7803790" y="2941278"/>
                <a:ext cx="80322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976" extrusionOk="0">
                    <a:moveTo>
                      <a:pt x="196" y="1"/>
                    </a:moveTo>
                    <a:cubicBezTo>
                      <a:pt x="165" y="1"/>
                      <a:pt x="132" y="30"/>
                      <a:pt x="132" y="71"/>
                    </a:cubicBezTo>
                    <a:lnTo>
                      <a:pt x="0" y="631"/>
                    </a:lnTo>
                    <a:cubicBezTo>
                      <a:pt x="0" y="664"/>
                      <a:pt x="16" y="714"/>
                      <a:pt x="49" y="730"/>
                    </a:cubicBezTo>
                    <a:lnTo>
                      <a:pt x="791" y="1142"/>
                    </a:lnTo>
                    <a:cubicBezTo>
                      <a:pt x="824" y="1159"/>
                      <a:pt x="841" y="1192"/>
                      <a:pt x="841" y="1225"/>
                    </a:cubicBezTo>
                    <a:lnTo>
                      <a:pt x="791" y="2362"/>
                    </a:lnTo>
                    <a:cubicBezTo>
                      <a:pt x="791" y="2395"/>
                      <a:pt x="808" y="2444"/>
                      <a:pt x="841" y="2444"/>
                    </a:cubicBezTo>
                    <a:lnTo>
                      <a:pt x="2011" y="2972"/>
                    </a:lnTo>
                    <a:cubicBezTo>
                      <a:pt x="2017" y="2975"/>
                      <a:pt x="2022" y="2976"/>
                      <a:pt x="2028" y="2976"/>
                    </a:cubicBezTo>
                    <a:cubicBezTo>
                      <a:pt x="2055" y="2976"/>
                      <a:pt x="2080" y="2946"/>
                      <a:pt x="2093" y="2906"/>
                    </a:cubicBezTo>
                    <a:lnTo>
                      <a:pt x="2225" y="2263"/>
                    </a:lnTo>
                    <a:cubicBezTo>
                      <a:pt x="2225" y="2230"/>
                      <a:pt x="2208" y="2181"/>
                      <a:pt x="2176" y="2164"/>
                    </a:cubicBezTo>
                    <a:lnTo>
                      <a:pt x="1450" y="1834"/>
                    </a:lnTo>
                    <a:cubicBezTo>
                      <a:pt x="1417" y="1818"/>
                      <a:pt x="1401" y="1785"/>
                      <a:pt x="1401" y="1752"/>
                    </a:cubicBezTo>
                    <a:lnTo>
                      <a:pt x="1384" y="549"/>
                    </a:lnTo>
                    <a:cubicBezTo>
                      <a:pt x="1384" y="516"/>
                      <a:pt x="1368" y="483"/>
                      <a:pt x="1351" y="466"/>
                    </a:cubicBezTo>
                    <a:lnTo>
                      <a:pt x="214" y="5"/>
                    </a:lnTo>
                    <a:cubicBezTo>
                      <a:pt x="208" y="2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73" name="Google Shape;3712;p39">
                <a:extLst>
                  <a:ext uri="{FF2B5EF4-FFF2-40B4-BE49-F238E27FC236}">
                    <a16:creationId xmlns:a16="http://schemas.microsoft.com/office/drawing/2014/main" id="{A897A9F7-20D3-FFFF-614E-57A753E652BE}"/>
                  </a:ext>
                </a:extLst>
              </p:cNvPr>
              <p:cNvSpPr/>
              <p:nvPr/>
            </p:nvSpPr>
            <p:spPr>
              <a:xfrm>
                <a:off x="541103" y="624557"/>
                <a:ext cx="56533" cy="13241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3668" extrusionOk="0">
                    <a:moveTo>
                      <a:pt x="1254" y="0"/>
                    </a:moveTo>
                    <a:cubicBezTo>
                      <a:pt x="1248" y="0"/>
                      <a:pt x="1242" y="2"/>
                      <a:pt x="1236" y="5"/>
                    </a:cubicBezTo>
                    <a:lnTo>
                      <a:pt x="742" y="186"/>
                    </a:lnTo>
                    <a:cubicBezTo>
                      <a:pt x="709" y="202"/>
                      <a:pt x="692" y="235"/>
                      <a:pt x="692" y="285"/>
                    </a:cubicBezTo>
                    <a:lnTo>
                      <a:pt x="841" y="1274"/>
                    </a:lnTo>
                    <a:cubicBezTo>
                      <a:pt x="857" y="1307"/>
                      <a:pt x="841" y="1339"/>
                      <a:pt x="824" y="1372"/>
                    </a:cubicBezTo>
                    <a:lnTo>
                      <a:pt x="33" y="1982"/>
                    </a:lnTo>
                    <a:cubicBezTo>
                      <a:pt x="17" y="1999"/>
                      <a:pt x="0" y="2048"/>
                      <a:pt x="0" y="2081"/>
                    </a:cubicBezTo>
                    <a:lnTo>
                      <a:pt x="264" y="3597"/>
                    </a:lnTo>
                    <a:cubicBezTo>
                      <a:pt x="277" y="3638"/>
                      <a:pt x="302" y="3668"/>
                      <a:pt x="329" y="3668"/>
                    </a:cubicBezTo>
                    <a:cubicBezTo>
                      <a:pt x="335" y="3668"/>
                      <a:pt x="340" y="3666"/>
                      <a:pt x="346" y="3663"/>
                    </a:cubicBezTo>
                    <a:lnTo>
                      <a:pt x="775" y="3515"/>
                    </a:lnTo>
                    <a:cubicBezTo>
                      <a:pt x="808" y="3499"/>
                      <a:pt x="841" y="3466"/>
                      <a:pt x="824" y="3416"/>
                    </a:cubicBezTo>
                    <a:lnTo>
                      <a:pt x="725" y="2361"/>
                    </a:lnTo>
                    <a:cubicBezTo>
                      <a:pt x="725" y="2328"/>
                      <a:pt x="742" y="2295"/>
                      <a:pt x="758" y="2279"/>
                    </a:cubicBezTo>
                    <a:lnTo>
                      <a:pt x="1533" y="1752"/>
                    </a:lnTo>
                    <a:cubicBezTo>
                      <a:pt x="1549" y="1735"/>
                      <a:pt x="1566" y="1702"/>
                      <a:pt x="1566" y="1669"/>
                    </a:cubicBezTo>
                    <a:lnTo>
                      <a:pt x="1319" y="70"/>
                    </a:lnTo>
                    <a:cubicBezTo>
                      <a:pt x="1305" y="30"/>
                      <a:pt x="1280" y="0"/>
                      <a:pt x="1254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74" name="Google Shape;3713;p39">
                <a:extLst>
                  <a:ext uri="{FF2B5EF4-FFF2-40B4-BE49-F238E27FC236}">
                    <a16:creationId xmlns:a16="http://schemas.microsoft.com/office/drawing/2014/main" id="{FCE0C4D6-EA2E-A9C0-8A71-0A23A03A60E9}"/>
                  </a:ext>
                </a:extLst>
              </p:cNvPr>
              <p:cNvSpPr/>
              <p:nvPr/>
            </p:nvSpPr>
            <p:spPr>
              <a:xfrm>
                <a:off x="492296" y="484128"/>
                <a:ext cx="80359" cy="107434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2976" extrusionOk="0">
                    <a:moveTo>
                      <a:pt x="181" y="1"/>
                    </a:moveTo>
                    <a:cubicBezTo>
                      <a:pt x="154" y="1"/>
                      <a:pt x="130" y="30"/>
                      <a:pt x="116" y="71"/>
                    </a:cubicBezTo>
                    <a:lnTo>
                      <a:pt x="1" y="631"/>
                    </a:lnTo>
                    <a:cubicBezTo>
                      <a:pt x="1" y="664"/>
                      <a:pt x="17" y="714"/>
                      <a:pt x="34" y="730"/>
                    </a:cubicBezTo>
                    <a:lnTo>
                      <a:pt x="792" y="1142"/>
                    </a:lnTo>
                    <a:cubicBezTo>
                      <a:pt x="825" y="1159"/>
                      <a:pt x="825" y="1192"/>
                      <a:pt x="825" y="1225"/>
                    </a:cubicBezTo>
                    <a:lnTo>
                      <a:pt x="792" y="2362"/>
                    </a:lnTo>
                    <a:cubicBezTo>
                      <a:pt x="792" y="2395"/>
                      <a:pt x="808" y="2444"/>
                      <a:pt x="825" y="2444"/>
                    </a:cubicBezTo>
                    <a:lnTo>
                      <a:pt x="2011" y="2972"/>
                    </a:lnTo>
                    <a:cubicBezTo>
                      <a:pt x="2017" y="2975"/>
                      <a:pt x="2023" y="2976"/>
                      <a:pt x="2029" y="2976"/>
                    </a:cubicBezTo>
                    <a:cubicBezTo>
                      <a:pt x="2056" y="2976"/>
                      <a:pt x="2080" y="2946"/>
                      <a:pt x="2094" y="2906"/>
                    </a:cubicBezTo>
                    <a:lnTo>
                      <a:pt x="2209" y="2263"/>
                    </a:lnTo>
                    <a:cubicBezTo>
                      <a:pt x="2226" y="2230"/>
                      <a:pt x="2209" y="2181"/>
                      <a:pt x="2176" y="2164"/>
                    </a:cubicBezTo>
                    <a:lnTo>
                      <a:pt x="1451" y="1834"/>
                    </a:lnTo>
                    <a:cubicBezTo>
                      <a:pt x="1418" y="1818"/>
                      <a:pt x="1402" y="1785"/>
                      <a:pt x="1402" y="1752"/>
                    </a:cubicBezTo>
                    <a:lnTo>
                      <a:pt x="1385" y="549"/>
                    </a:lnTo>
                    <a:cubicBezTo>
                      <a:pt x="1385" y="516"/>
                      <a:pt x="1369" y="483"/>
                      <a:pt x="1336" y="466"/>
                    </a:cubicBezTo>
                    <a:lnTo>
                      <a:pt x="199" y="5"/>
                    </a:lnTo>
                    <a:cubicBezTo>
                      <a:pt x="193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75" name="Google Shape;3714;p39">
                <a:extLst>
                  <a:ext uri="{FF2B5EF4-FFF2-40B4-BE49-F238E27FC236}">
                    <a16:creationId xmlns:a16="http://schemas.microsoft.com/office/drawing/2014/main" id="{37FBD136-78D4-F529-7F15-4A6DCEF841D7}"/>
                  </a:ext>
                </a:extLst>
              </p:cNvPr>
              <p:cNvSpPr/>
              <p:nvPr/>
            </p:nvSpPr>
            <p:spPr>
              <a:xfrm>
                <a:off x="-9479239" y="3749654"/>
                <a:ext cx="559911" cy="555146"/>
              </a:xfrm>
              <a:custGeom>
                <a:avLst/>
                <a:gdLst/>
                <a:ahLst/>
                <a:cxnLst/>
                <a:rect l="l" t="t" r="r" b="b"/>
                <a:pathLst>
                  <a:path w="15510" h="15378" extrusionOk="0">
                    <a:moveTo>
                      <a:pt x="15097" y="413"/>
                    </a:moveTo>
                    <a:lnTo>
                      <a:pt x="15097" y="14965"/>
                    </a:lnTo>
                    <a:lnTo>
                      <a:pt x="413" y="14965"/>
                    </a:lnTo>
                    <a:lnTo>
                      <a:pt x="413" y="413"/>
                    </a:lnTo>
                    <a:close/>
                    <a:moveTo>
                      <a:pt x="198" y="1"/>
                    </a:moveTo>
                    <a:cubicBezTo>
                      <a:pt x="83" y="1"/>
                      <a:pt x="1" y="83"/>
                      <a:pt x="1" y="198"/>
                    </a:cubicBezTo>
                    <a:lnTo>
                      <a:pt x="1" y="15163"/>
                    </a:lnTo>
                    <a:cubicBezTo>
                      <a:pt x="1" y="15279"/>
                      <a:pt x="83" y="15377"/>
                      <a:pt x="198" y="15377"/>
                    </a:cubicBezTo>
                    <a:lnTo>
                      <a:pt x="15311" y="15377"/>
                    </a:lnTo>
                    <a:cubicBezTo>
                      <a:pt x="15427" y="15377"/>
                      <a:pt x="15509" y="15279"/>
                      <a:pt x="15509" y="15163"/>
                    </a:cubicBezTo>
                    <a:lnTo>
                      <a:pt x="15509" y="198"/>
                    </a:lnTo>
                    <a:cubicBezTo>
                      <a:pt x="15509" y="83"/>
                      <a:pt x="15427" y="1"/>
                      <a:pt x="15311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" name="Google Shape;3715;p39">
              <a:extLst>
                <a:ext uri="{FF2B5EF4-FFF2-40B4-BE49-F238E27FC236}">
                  <a16:creationId xmlns:a16="http://schemas.microsoft.com/office/drawing/2014/main" id="{A0E91688-2194-808D-7C58-FA927692938E}"/>
                </a:ext>
              </a:extLst>
            </p:cNvPr>
            <p:cNvSpPr/>
            <p:nvPr/>
          </p:nvSpPr>
          <p:spPr>
            <a:xfrm>
              <a:off x="-2123051" y="264332"/>
              <a:ext cx="1016961" cy="1016961"/>
            </a:xfrm>
            <a:custGeom>
              <a:avLst/>
              <a:gdLst/>
              <a:ahLst/>
              <a:cxnLst/>
              <a:rect l="l" t="t" r="r" b="b"/>
              <a:pathLst>
                <a:path w="30606" h="30606" extrusionOk="0">
                  <a:moveTo>
                    <a:pt x="8966" y="1"/>
                  </a:moveTo>
                  <a:lnTo>
                    <a:pt x="8966" y="1"/>
                  </a:lnTo>
                  <a:lnTo>
                    <a:pt x="8966" y="1"/>
                  </a:lnTo>
                  <a:close/>
                  <a:moveTo>
                    <a:pt x="8966" y="1"/>
                  </a:moveTo>
                  <a:lnTo>
                    <a:pt x="9444" y="9444"/>
                  </a:lnTo>
                  <a:lnTo>
                    <a:pt x="0" y="8966"/>
                  </a:lnTo>
                  <a:lnTo>
                    <a:pt x="7021" y="15312"/>
                  </a:lnTo>
                  <a:lnTo>
                    <a:pt x="0" y="21640"/>
                  </a:lnTo>
                  <a:lnTo>
                    <a:pt x="0" y="21640"/>
                  </a:lnTo>
                  <a:lnTo>
                    <a:pt x="9444" y="21162"/>
                  </a:lnTo>
                  <a:lnTo>
                    <a:pt x="9444" y="21162"/>
                  </a:lnTo>
                  <a:lnTo>
                    <a:pt x="8966" y="30606"/>
                  </a:lnTo>
                  <a:lnTo>
                    <a:pt x="15311" y="23585"/>
                  </a:lnTo>
                  <a:lnTo>
                    <a:pt x="21640" y="30606"/>
                  </a:lnTo>
                  <a:lnTo>
                    <a:pt x="21162" y="21162"/>
                  </a:lnTo>
                  <a:lnTo>
                    <a:pt x="30606" y="21640"/>
                  </a:lnTo>
                  <a:lnTo>
                    <a:pt x="23585" y="15312"/>
                  </a:lnTo>
                  <a:lnTo>
                    <a:pt x="30606" y="8966"/>
                  </a:lnTo>
                  <a:lnTo>
                    <a:pt x="30606" y="8966"/>
                  </a:lnTo>
                  <a:lnTo>
                    <a:pt x="21162" y="9444"/>
                  </a:lnTo>
                  <a:lnTo>
                    <a:pt x="21640" y="1"/>
                  </a:lnTo>
                  <a:lnTo>
                    <a:pt x="15311" y="7022"/>
                  </a:lnTo>
                  <a:lnTo>
                    <a:pt x="8966" y="1"/>
                  </a:lnTo>
                  <a:close/>
                  <a:moveTo>
                    <a:pt x="21640" y="30606"/>
                  </a:moveTo>
                  <a:lnTo>
                    <a:pt x="21640" y="30606"/>
                  </a:lnTo>
                  <a:lnTo>
                    <a:pt x="21640" y="30606"/>
                  </a:lnTo>
                  <a:close/>
                </a:path>
              </a:pathLst>
            </a:custGeom>
            <a:solidFill>
              <a:srgbClr val="3536DE"/>
            </a:solidFill>
            <a:ln w="19050" cap="flat" cmpd="sng">
              <a:solidFill>
                <a:srgbClr val="0500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3716;p39">
              <a:extLst>
                <a:ext uri="{FF2B5EF4-FFF2-40B4-BE49-F238E27FC236}">
                  <a16:creationId xmlns:a16="http://schemas.microsoft.com/office/drawing/2014/main" id="{A7A74DCE-3014-D619-3A47-074DEC540D8F}"/>
                </a:ext>
              </a:extLst>
            </p:cNvPr>
            <p:cNvSpPr/>
            <p:nvPr/>
          </p:nvSpPr>
          <p:spPr>
            <a:xfrm>
              <a:off x="-10260611" y="3278565"/>
              <a:ext cx="1288064" cy="1288031"/>
            </a:xfrm>
            <a:custGeom>
              <a:avLst/>
              <a:gdLst/>
              <a:ahLst/>
              <a:cxnLst/>
              <a:rect l="l" t="t" r="r" b="b"/>
              <a:pathLst>
                <a:path w="38765" h="38764" extrusionOk="0">
                  <a:moveTo>
                    <a:pt x="11356" y="0"/>
                  </a:moveTo>
                  <a:lnTo>
                    <a:pt x="11966" y="11965"/>
                  </a:lnTo>
                  <a:lnTo>
                    <a:pt x="1" y="11356"/>
                  </a:lnTo>
                  <a:lnTo>
                    <a:pt x="8884" y="19382"/>
                  </a:lnTo>
                  <a:lnTo>
                    <a:pt x="1" y="27408"/>
                  </a:lnTo>
                  <a:lnTo>
                    <a:pt x="11966" y="26798"/>
                  </a:lnTo>
                  <a:lnTo>
                    <a:pt x="11356" y="38763"/>
                  </a:lnTo>
                  <a:lnTo>
                    <a:pt x="19383" y="29880"/>
                  </a:lnTo>
                  <a:lnTo>
                    <a:pt x="27409" y="38763"/>
                  </a:lnTo>
                  <a:lnTo>
                    <a:pt x="26799" y="26798"/>
                  </a:lnTo>
                  <a:lnTo>
                    <a:pt x="38765" y="27408"/>
                  </a:lnTo>
                  <a:lnTo>
                    <a:pt x="29865" y="19382"/>
                  </a:lnTo>
                  <a:lnTo>
                    <a:pt x="38765" y="11356"/>
                  </a:lnTo>
                  <a:lnTo>
                    <a:pt x="38765" y="11356"/>
                  </a:lnTo>
                  <a:lnTo>
                    <a:pt x="26799" y="11965"/>
                  </a:lnTo>
                  <a:lnTo>
                    <a:pt x="27409" y="0"/>
                  </a:lnTo>
                  <a:lnTo>
                    <a:pt x="19383" y="8900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rgbClr val="EB5022"/>
            </a:solidFill>
            <a:ln w="19050" cap="flat" cmpd="sng">
              <a:solidFill>
                <a:srgbClr val="0500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" name="Google Shape;3717;p39">
              <a:extLst>
                <a:ext uri="{FF2B5EF4-FFF2-40B4-BE49-F238E27FC236}">
                  <a16:creationId xmlns:a16="http://schemas.microsoft.com/office/drawing/2014/main" id="{94B036DB-13C1-6592-2F3C-A0208F5EF922}"/>
                </a:ext>
              </a:extLst>
            </p:cNvPr>
            <p:cNvGrpSpPr/>
            <p:nvPr/>
          </p:nvGrpSpPr>
          <p:grpSpPr>
            <a:xfrm>
              <a:off x="8843400" y="1625502"/>
              <a:ext cx="344469" cy="190591"/>
              <a:chOff x="8843400" y="1625502"/>
              <a:chExt cx="344469" cy="190591"/>
            </a:xfrm>
          </p:grpSpPr>
          <p:sp>
            <p:nvSpPr>
              <p:cNvPr id="4780" name="Google Shape;3718;p39">
                <a:extLst>
                  <a:ext uri="{FF2B5EF4-FFF2-40B4-BE49-F238E27FC236}">
                    <a16:creationId xmlns:a16="http://schemas.microsoft.com/office/drawing/2014/main" id="{9505169F-5AAF-0C7B-F506-857003277E4A}"/>
                  </a:ext>
                </a:extLst>
              </p:cNvPr>
              <p:cNvSpPr/>
              <p:nvPr/>
            </p:nvSpPr>
            <p:spPr>
              <a:xfrm>
                <a:off x="8843400" y="1726280"/>
                <a:ext cx="344469" cy="13723"/>
              </a:xfrm>
              <a:custGeom>
                <a:avLst/>
                <a:gdLst/>
                <a:ahLst/>
                <a:cxnLst/>
                <a:rect l="l" t="t" r="r" b="b"/>
                <a:pathLst>
                  <a:path w="10367" h="413" extrusionOk="0">
                    <a:moveTo>
                      <a:pt x="215" y="0"/>
                    </a:moveTo>
                    <a:cubicBezTo>
                      <a:pt x="99" y="0"/>
                      <a:pt x="0" y="82"/>
                      <a:pt x="0" y="198"/>
                    </a:cubicBezTo>
                    <a:cubicBezTo>
                      <a:pt x="0" y="313"/>
                      <a:pt x="99" y="412"/>
                      <a:pt x="215" y="412"/>
                    </a:cubicBezTo>
                    <a:lnTo>
                      <a:pt x="10169" y="412"/>
                    </a:lnTo>
                    <a:cubicBezTo>
                      <a:pt x="10284" y="412"/>
                      <a:pt x="10367" y="313"/>
                      <a:pt x="10367" y="198"/>
                    </a:cubicBezTo>
                    <a:cubicBezTo>
                      <a:pt x="10367" y="82"/>
                      <a:pt x="10284" y="0"/>
                      <a:pt x="10169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81" name="Google Shape;3719;p39">
                <a:extLst>
                  <a:ext uri="{FF2B5EF4-FFF2-40B4-BE49-F238E27FC236}">
                    <a16:creationId xmlns:a16="http://schemas.microsoft.com/office/drawing/2014/main" id="{630897C8-4103-8718-A5C7-A0346A996FEA}"/>
                  </a:ext>
                </a:extLst>
              </p:cNvPr>
              <p:cNvSpPr/>
              <p:nvPr/>
            </p:nvSpPr>
            <p:spPr>
              <a:xfrm>
                <a:off x="8843400" y="1625502"/>
                <a:ext cx="192786" cy="13723"/>
              </a:xfrm>
              <a:custGeom>
                <a:avLst/>
                <a:gdLst/>
                <a:ahLst/>
                <a:cxnLst/>
                <a:rect l="l" t="t" r="r" b="b"/>
                <a:pathLst>
                  <a:path w="5802" h="413" extrusionOk="0">
                    <a:moveTo>
                      <a:pt x="215" y="1"/>
                    </a:moveTo>
                    <a:cubicBezTo>
                      <a:pt x="99" y="1"/>
                      <a:pt x="0" y="99"/>
                      <a:pt x="0" y="215"/>
                    </a:cubicBezTo>
                    <a:cubicBezTo>
                      <a:pt x="0" y="330"/>
                      <a:pt x="99" y="413"/>
                      <a:pt x="215" y="413"/>
                    </a:cubicBezTo>
                    <a:lnTo>
                      <a:pt x="5587" y="413"/>
                    </a:lnTo>
                    <a:cubicBezTo>
                      <a:pt x="5703" y="413"/>
                      <a:pt x="5802" y="330"/>
                      <a:pt x="5802" y="215"/>
                    </a:cubicBezTo>
                    <a:cubicBezTo>
                      <a:pt x="5802" y="99"/>
                      <a:pt x="5703" y="1"/>
                      <a:pt x="5587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82" name="Google Shape;3720;p39">
                <a:extLst>
                  <a:ext uri="{FF2B5EF4-FFF2-40B4-BE49-F238E27FC236}">
                    <a16:creationId xmlns:a16="http://schemas.microsoft.com/office/drawing/2014/main" id="{3DCFE5A3-A72F-02F5-D55E-54F82F223C6F}"/>
                  </a:ext>
                </a:extLst>
              </p:cNvPr>
              <p:cNvSpPr/>
              <p:nvPr/>
            </p:nvSpPr>
            <p:spPr>
              <a:xfrm>
                <a:off x="8843400" y="1802370"/>
                <a:ext cx="204848" cy="13723"/>
              </a:xfrm>
              <a:custGeom>
                <a:avLst/>
                <a:gdLst/>
                <a:ahLst/>
                <a:cxnLst/>
                <a:rect l="l" t="t" r="r" b="b"/>
                <a:pathLst>
                  <a:path w="6165" h="413" extrusionOk="0">
                    <a:moveTo>
                      <a:pt x="215" y="1"/>
                    </a:moveTo>
                    <a:cubicBezTo>
                      <a:pt x="99" y="1"/>
                      <a:pt x="0" y="100"/>
                      <a:pt x="0" y="215"/>
                    </a:cubicBezTo>
                    <a:cubicBezTo>
                      <a:pt x="0" y="331"/>
                      <a:pt x="99" y="413"/>
                      <a:pt x="215" y="413"/>
                    </a:cubicBezTo>
                    <a:lnTo>
                      <a:pt x="5950" y="413"/>
                    </a:lnTo>
                    <a:cubicBezTo>
                      <a:pt x="6065" y="413"/>
                      <a:pt x="6164" y="331"/>
                      <a:pt x="6164" y="215"/>
                    </a:cubicBezTo>
                    <a:cubicBezTo>
                      <a:pt x="6164" y="100"/>
                      <a:pt x="6065" y="1"/>
                      <a:pt x="5950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Google Shape;3721;p39">
              <a:extLst>
                <a:ext uri="{FF2B5EF4-FFF2-40B4-BE49-F238E27FC236}">
                  <a16:creationId xmlns:a16="http://schemas.microsoft.com/office/drawing/2014/main" id="{906B0785-7969-F91B-B945-B9D409C504FE}"/>
                </a:ext>
              </a:extLst>
            </p:cNvPr>
            <p:cNvGrpSpPr/>
            <p:nvPr/>
          </p:nvGrpSpPr>
          <p:grpSpPr>
            <a:xfrm>
              <a:off x="8744366" y="691835"/>
              <a:ext cx="398132" cy="224020"/>
              <a:chOff x="8553800" y="823700"/>
              <a:chExt cx="299550" cy="168550"/>
            </a:xfrm>
          </p:grpSpPr>
          <p:sp>
            <p:nvSpPr>
              <p:cNvPr id="4776" name="Google Shape;3722;p39">
                <a:extLst>
                  <a:ext uri="{FF2B5EF4-FFF2-40B4-BE49-F238E27FC236}">
                    <a16:creationId xmlns:a16="http://schemas.microsoft.com/office/drawing/2014/main" id="{C75F2983-5795-185B-64C6-214B13BF6B2E}"/>
                  </a:ext>
                </a:extLst>
              </p:cNvPr>
              <p:cNvSpPr/>
              <p:nvPr/>
            </p:nvSpPr>
            <p:spPr>
              <a:xfrm>
                <a:off x="8553800" y="823700"/>
                <a:ext cx="299550" cy="168550"/>
              </a:xfrm>
              <a:custGeom>
                <a:avLst/>
                <a:gdLst/>
                <a:ahLst/>
                <a:cxnLst/>
                <a:rect l="l" t="t" r="r" b="b"/>
                <a:pathLst>
                  <a:path w="11982" h="6742" extrusionOk="0">
                    <a:moveTo>
                      <a:pt x="3362" y="0"/>
                    </a:moveTo>
                    <a:cubicBezTo>
                      <a:pt x="1516" y="0"/>
                      <a:pt x="0" y="1517"/>
                      <a:pt x="0" y="3379"/>
                    </a:cubicBezTo>
                    <a:cubicBezTo>
                      <a:pt x="0" y="5241"/>
                      <a:pt x="1516" y="6741"/>
                      <a:pt x="3362" y="6741"/>
                    </a:cubicBezTo>
                    <a:lnTo>
                      <a:pt x="8603" y="6741"/>
                    </a:lnTo>
                    <a:cubicBezTo>
                      <a:pt x="10466" y="6741"/>
                      <a:pt x="11982" y="5241"/>
                      <a:pt x="11982" y="3379"/>
                    </a:cubicBezTo>
                    <a:cubicBezTo>
                      <a:pt x="11982" y="1517"/>
                      <a:pt x="10466" y="0"/>
                      <a:pt x="8603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77" name="Google Shape;3723;p39">
                <a:extLst>
                  <a:ext uri="{FF2B5EF4-FFF2-40B4-BE49-F238E27FC236}">
                    <a16:creationId xmlns:a16="http://schemas.microsoft.com/office/drawing/2014/main" id="{F8EC530E-92B4-81BB-0C3E-0D2CB4822CA4}"/>
                  </a:ext>
                </a:extLst>
              </p:cNvPr>
              <p:cNvSpPr/>
              <p:nvPr/>
            </p:nvSpPr>
            <p:spPr>
              <a:xfrm>
                <a:off x="8750325" y="892100"/>
                <a:ext cx="317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70" extrusionOk="0">
                    <a:moveTo>
                      <a:pt x="643" y="412"/>
                    </a:moveTo>
                    <a:cubicBezTo>
                      <a:pt x="759" y="412"/>
                      <a:pt x="858" y="511"/>
                      <a:pt x="858" y="643"/>
                    </a:cubicBezTo>
                    <a:cubicBezTo>
                      <a:pt x="858" y="758"/>
                      <a:pt x="759" y="857"/>
                      <a:pt x="643" y="857"/>
                    </a:cubicBezTo>
                    <a:cubicBezTo>
                      <a:pt x="512" y="857"/>
                      <a:pt x="413" y="758"/>
                      <a:pt x="413" y="643"/>
                    </a:cubicBezTo>
                    <a:cubicBezTo>
                      <a:pt x="413" y="511"/>
                      <a:pt x="512" y="412"/>
                      <a:pt x="643" y="412"/>
                    </a:cubicBezTo>
                    <a:close/>
                    <a:moveTo>
                      <a:pt x="643" y="0"/>
                    </a:moveTo>
                    <a:cubicBezTo>
                      <a:pt x="297" y="0"/>
                      <a:pt x="1" y="280"/>
                      <a:pt x="1" y="643"/>
                    </a:cubicBezTo>
                    <a:cubicBezTo>
                      <a:pt x="1" y="989"/>
                      <a:pt x="297" y="1269"/>
                      <a:pt x="643" y="1269"/>
                    </a:cubicBezTo>
                    <a:cubicBezTo>
                      <a:pt x="990" y="1269"/>
                      <a:pt x="1270" y="989"/>
                      <a:pt x="1270" y="643"/>
                    </a:cubicBezTo>
                    <a:cubicBezTo>
                      <a:pt x="1270" y="280"/>
                      <a:pt x="990" y="0"/>
                      <a:pt x="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78" name="Google Shape;3724;p39">
                <a:extLst>
                  <a:ext uri="{FF2B5EF4-FFF2-40B4-BE49-F238E27FC236}">
                    <a16:creationId xmlns:a16="http://schemas.microsoft.com/office/drawing/2014/main" id="{77D0EC3E-867B-0C70-9AD6-94D1E46998E9}"/>
                  </a:ext>
                </a:extLst>
              </p:cNvPr>
              <p:cNvSpPr/>
              <p:nvPr/>
            </p:nvSpPr>
            <p:spPr>
              <a:xfrm>
                <a:off x="8624650" y="892100"/>
                <a:ext cx="317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70" extrusionOk="0">
                    <a:moveTo>
                      <a:pt x="644" y="412"/>
                    </a:moveTo>
                    <a:cubicBezTo>
                      <a:pt x="759" y="412"/>
                      <a:pt x="858" y="511"/>
                      <a:pt x="858" y="643"/>
                    </a:cubicBezTo>
                    <a:cubicBezTo>
                      <a:pt x="858" y="758"/>
                      <a:pt x="759" y="857"/>
                      <a:pt x="644" y="857"/>
                    </a:cubicBezTo>
                    <a:cubicBezTo>
                      <a:pt x="512" y="857"/>
                      <a:pt x="413" y="758"/>
                      <a:pt x="413" y="643"/>
                    </a:cubicBezTo>
                    <a:cubicBezTo>
                      <a:pt x="413" y="511"/>
                      <a:pt x="512" y="412"/>
                      <a:pt x="644" y="412"/>
                    </a:cubicBezTo>
                    <a:close/>
                    <a:moveTo>
                      <a:pt x="644" y="0"/>
                    </a:moveTo>
                    <a:cubicBezTo>
                      <a:pt x="281" y="0"/>
                      <a:pt x="1" y="280"/>
                      <a:pt x="1" y="643"/>
                    </a:cubicBezTo>
                    <a:cubicBezTo>
                      <a:pt x="1" y="989"/>
                      <a:pt x="281" y="1269"/>
                      <a:pt x="644" y="1269"/>
                    </a:cubicBezTo>
                    <a:cubicBezTo>
                      <a:pt x="990" y="1269"/>
                      <a:pt x="1270" y="989"/>
                      <a:pt x="1270" y="643"/>
                    </a:cubicBezTo>
                    <a:cubicBezTo>
                      <a:pt x="1270" y="280"/>
                      <a:pt x="990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79" name="Google Shape;3725;p39">
                <a:extLst>
                  <a:ext uri="{FF2B5EF4-FFF2-40B4-BE49-F238E27FC236}">
                    <a16:creationId xmlns:a16="http://schemas.microsoft.com/office/drawing/2014/main" id="{FA1EDC23-D300-E0BD-031C-E1E07F22A569}"/>
                  </a:ext>
                </a:extLst>
              </p:cNvPr>
              <p:cNvSpPr/>
              <p:nvPr/>
            </p:nvSpPr>
            <p:spPr>
              <a:xfrm>
                <a:off x="8685225" y="892100"/>
                <a:ext cx="317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70" extrusionOk="0">
                    <a:moveTo>
                      <a:pt x="643" y="412"/>
                    </a:moveTo>
                    <a:cubicBezTo>
                      <a:pt x="759" y="412"/>
                      <a:pt x="858" y="511"/>
                      <a:pt x="858" y="643"/>
                    </a:cubicBezTo>
                    <a:cubicBezTo>
                      <a:pt x="858" y="758"/>
                      <a:pt x="759" y="857"/>
                      <a:pt x="643" y="857"/>
                    </a:cubicBezTo>
                    <a:cubicBezTo>
                      <a:pt x="512" y="857"/>
                      <a:pt x="413" y="758"/>
                      <a:pt x="413" y="643"/>
                    </a:cubicBezTo>
                    <a:cubicBezTo>
                      <a:pt x="413" y="511"/>
                      <a:pt x="512" y="412"/>
                      <a:pt x="643" y="412"/>
                    </a:cubicBezTo>
                    <a:close/>
                    <a:moveTo>
                      <a:pt x="643" y="0"/>
                    </a:moveTo>
                    <a:cubicBezTo>
                      <a:pt x="281" y="0"/>
                      <a:pt x="1" y="280"/>
                      <a:pt x="1" y="643"/>
                    </a:cubicBezTo>
                    <a:cubicBezTo>
                      <a:pt x="1" y="989"/>
                      <a:pt x="281" y="1269"/>
                      <a:pt x="643" y="1269"/>
                    </a:cubicBezTo>
                    <a:cubicBezTo>
                      <a:pt x="990" y="1269"/>
                      <a:pt x="1270" y="989"/>
                      <a:pt x="1270" y="643"/>
                    </a:cubicBezTo>
                    <a:cubicBezTo>
                      <a:pt x="1270" y="280"/>
                      <a:pt x="990" y="0"/>
                      <a:pt x="6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" name="Google Shape;3726;p39">
              <a:extLst>
                <a:ext uri="{FF2B5EF4-FFF2-40B4-BE49-F238E27FC236}">
                  <a16:creationId xmlns:a16="http://schemas.microsoft.com/office/drawing/2014/main" id="{826EE68A-38F5-5A23-592C-C0DEEDF53985}"/>
                </a:ext>
              </a:extLst>
            </p:cNvPr>
            <p:cNvGrpSpPr/>
            <p:nvPr/>
          </p:nvGrpSpPr>
          <p:grpSpPr>
            <a:xfrm>
              <a:off x="-11390388" y="-793855"/>
              <a:ext cx="20709788" cy="11049078"/>
              <a:chOff x="-6595362" y="-294117"/>
              <a:chExt cx="15581812" cy="8313205"/>
            </a:xfrm>
          </p:grpSpPr>
          <p:sp>
            <p:nvSpPr>
              <p:cNvPr id="19" name="Google Shape;3727;p39">
                <a:extLst>
                  <a:ext uri="{FF2B5EF4-FFF2-40B4-BE49-F238E27FC236}">
                    <a16:creationId xmlns:a16="http://schemas.microsoft.com/office/drawing/2014/main" id="{6052CDCF-1023-3A3D-331E-8E93655CC4A8}"/>
                  </a:ext>
                </a:extLst>
              </p:cNvPr>
              <p:cNvSpPr/>
              <p:nvPr/>
            </p:nvSpPr>
            <p:spPr>
              <a:xfrm>
                <a:off x="-424815" y="6872813"/>
                <a:ext cx="2474650" cy="1146275"/>
              </a:xfrm>
              <a:custGeom>
                <a:avLst/>
                <a:gdLst/>
                <a:ahLst/>
                <a:cxnLst/>
                <a:rect l="l" t="t" r="r" b="b"/>
                <a:pathLst>
                  <a:path w="98986" h="45851" extrusionOk="0">
                    <a:moveTo>
                      <a:pt x="0" y="0"/>
                    </a:moveTo>
                    <a:lnTo>
                      <a:pt x="5356" y="40379"/>
                    </a:lnTo>
                    <a:cubicBezTo>
                      <a:pt x="5769" y="43510"/>
                      <a:pt x="8620" y="45850"/>
                      <a:pt x="12031" y="45850"/>
                    </a:cubicBezTo>
                    <a:lnTo>
                      <a:pt x="87696" y="45850"/>
                    </a:lnTo>
                    <a:cubicBezTo>
                      <a:pt x="91240" y="45850"/>
                      <a:pt x="94206" y="43378"/>
                      <a:pt x="94569" y="40115"/>
                    </a:cubicBezTo>
                    <a:lnTo>
                      <a:pt x="98986" y="0"/>
                    </a:lnTo>
                    <a:close/>
                  </a:path>
                </a:pathLst>
              </a:custGeom>
              <a:solidFill>
                <a:srgbClr val="3536DE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Google Shape;3728;p39">
                <a:extLst>
                  <a:ext uri="{FF2B5EF4-FFF2-40B4-BE49-F238E27FC236}">
                    <a16:creationId xmlns:a16="http://schemas.microsoft.com/office/drawing/2014/main" id="{B682FFE1-AE04-CE54-7234-3D828832D976}"/>
                  </a:ext>
                </a:extLst>
              </p:cNvPr>
              <p:cNvSpPr/>
              <p:nvPr/>
            </p:nvSpPr>
            <p:spPr>
              <a:xfrm>
                <a:off x="-3469723" y="6984013"/>
                <a:ext cx="2751550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110062" h="10367" extrusionOk="0">
                    <a:moveTo>
                      <a:pt x="6609" y="0"/>
                    </a:moveTo>
                    <a:cubicBezTo>
                      <a:pt x="2967" y="0"/>
                      <a:pt x="0" y="2324"/>
                      <a:pt x="0" y="5192"/>
                    </a:cubicBezTo>
                    <a:cubicBezTo>
                      <a:pt x="0" y="8060"/>
                      <a:pt x="2967" y="10367"/>
                      <a:pt x="6609" y="10367"/>
                    </a:cubicBezTo>
                    <a:lnTo>
                      <a:pt x="103469" y="10367"/>
                    </a:lnTo>
                    <a:cubicBezTo>
                      <a:pt x="107111" y="10367"/>
                      <a:pt x="110062" y="8060"/>
                      <a:pt x="110062" y="5192"/>
                    </a:cubicBezTo>
                    <a:cubicBezTo>
                      <a:pt x="110062" y="2324"/>
                      <a:pt x="107111" y="0"/>
                      <a:pt x="1034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Google Shape;3729;p39">
                <a:extLst>
                  <a:ext uri="{FF2B5EF4-FFF2-40B4-BE49-F238E27FC236}">
                    <a16:creationId xmlns:a16="http://schemas.microsoft.com/office/drawing/2014/main" id="{14189F47-8C63-5348-6BFF-E0916F31621C}"/>
                  </a:ext>
                </a:extLst>
              </p:cNvPr>
              <p:cNvSpPr/>
              <p:nvPr/>
            </p:nvSpPr>
            <p:spPr>
              <a:xfrm>
                <a:off x="2840821" y="6918181"/>
                <a:ext cx="313175" cy="826825"/>
              </a:xfrm>
              <a:custGeom>
                <a:avLst/>
                <a:gdLst/>
                <a:ahLst/>
                <a:cxnLst/>
                <a:rect l="l" t="t" r="r" b="b"/>
                <a:pathLst>
                  <a:path w="12527" h="33073" extrusionOk="0">
                    <a:moveTo>
                      <a:pt x="4351" y="1314"/>
                    </a:moveTo>
                    <a:cubicBezTo>
                      <a:pt x="5752" y="1314"/>
                      <a:pt x="6972" y="2204"/>
                      <a:pt x="7153" y="3423"/>
                    </a:cubicBezTo>
                    <a:lnTo>
                      <a:pt x="10977" y="29035"/>
                    </a:lnTo>
                    <a:cubicBezTo>
                      <a:pt x="11076" y="29645"/>
                      <a:pt x="10894" y="30238"/>
                      <a:pt x="10482" y="30749"/>
                    </a:cubicBezTo>
                    <a:cubicBezTo>
                      <a:pt x="10021" y="31293"/>
                      <a:pt x="9329" y="31655"/>
                      <a:pt x="8538" y="31738"/>
                    </a:cubicBezTo>
                    <a:cubicBezTo>
                      <a:pt x="8409" y="31753"/>
                      <a:pt x="8281" y="31760"/>
                      <a:pt x="8155" y="31760"/>
                    </a:cubicBezTo>
                    <a:cubicBezTo>
                      <a:pt x="6761" y="31760"/>
                      <a:pt x="5555" y="30869"/>
                      <a:pt x="5373" y="29645"/>
                    </a:cubicBezTo>
                    <a:lnTo>
                      <a:pt x="1550" y="4033"/>
                    </a:lnTo>
                    <a:cubicBezTo>
                      <a:pt x="1451" y="3440"/>
                      <a:pt x="1632" y="2830"/>
                      <a:pt x="2044" y="2336"/>
                    </a:cubicBezTo>
                    <a:cubicBezTo>
                      <a:pt x="2505" y="1775"/>
                      <a:pt x="3198" y="1429"/>
                      <a:pt x="3972" y="1330"/>
                    </a:cubicBezTo>
                    <a:cubicBezTo>
                      <a:pt x="4104" y="1314"/>
                      <a:pt x="4236" y="1314"/>
                      <a:pt x="4351" y="1314"/>
                    </a:cubicBezTo>
                    <a:close/>
                    <a:moveTo>
                      <a:pt x="4326" y="1"/>
                    </a:moveTo>
                    <a:cubicBezTo>
                      <a:pt x="4154" y="1"/>
                      <a:pt x="3981" y="10"/>
                      <a:pt x="3807" y="28"/>
                    </a:cubicBezTo>
                    <a:cubicBezTo>
                      <a:pt x="2637" y="160"/>
                      <a:pt x="1616" y="704"/>
                      <a:pt x="923" y="1528"/>
                    </a:cubicBezTo>
                    <a:cubicBezTo>
                      <a:pt x="281" y="2303"/>
                      <a:pt x="0" y="3259"/>
                      <a:pt x="149" y="4214"/>
                    </a:cubicBezTo>
                    <a:lnTo>
                      <a:pt x="3972" y="29826"/>
                    </a:lnTo>
                    <a:cubicBezTo>
                      <a:pt x="4252" y="31705"/>
                      <a:pt x="6082" y="33073"/>
                      <a:pt x="8175" y="33073"/>
                    </a:cubicBezTo>
                    <a:cubicBezTo>
                      <a:pt x="8356" y="33073"/>
                      <a:pt x="8538" y="33056"/>
                      <a:pt x="8719" y="33040"/>
                    </a:cubicBezTo>
                    <a:cubicBezTo>
                      <a:pt x="9873" y="32908"/>
                      <a:pt x="10911" y="32364"/>
                      <a:pt x="11603" y="31540"/>
                    </a:cubicBezTo>
                    <a:cubicBezTo>
                      <a:pt x="12246" y="30765"/>
                      <a:pt x="12526" y="29809"/>
                      <a:pt x="12378" y="28854"/>
                    </a:cubicBezTo>
                    <a:lnTo>
                      <a:pt x="8554" y="3242"/>
                    </a:lnTo>
                    <a:cubicBezTo>
                      <a:pt x="8280" y="1368"/>
                      <a:pt x="6427" y="1"/>
                      <a:pt x="43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Google Shape;3730;p39">
                <a:extLst>
                  <a:ext uri="{FF2B5EF4-FFF2-40B4-BE49-F238E27FC236}">
                    <a16:creationId xmlns:a16="http://schemas.microsoft.com/office/drawing/2014/main" id="{8CC129B1-DD63-3F1B-59EE-7CF197B995A1}"/>
                  </a:ext>
                </a:extLst>
              </p:cNvPr>
              <p:cNvSpPr/>
              <p:nvPr/>
            </p:nvSpPr>
            <p:spPr>
              <a:xfrm>
                <a:off x="6772600" y="2575175"/>
                <a:ext cx="310675" cy="827000"/>
              </a:xfrm>
              <a:custGeom>
                <a:avLst/>
                <a:gdLst/>
                <a:ahLst/>
                <a:cxnLst/>
                <a:rect l="l" t="t" r="r" b="b"/>
                <a:pathLst>
                  <a:path w="12427" h="33080" extrusionOk="0">
                    <a:moveTo>
                      <a:pt x="4351" y="1321"/>
                    </a:moveTo>
                    <a:cubicBezTo>
                      <a:pt x="5769" y="1321"/>
                      <a:pt x="6988" y="2211"/>
                      <a:pt x="7169" y="3430"/>
                    </a:cubicBezTo>
                    <a:lnTo>
                      <a:pt x="10894" y="29058"/>
                    </a:lnTo>
                    <a:cubicBezTo>
                      <a:pt x="10977" y="29652"/>
                      <a:pt x="10795" y="30261"/>
                      <a:pt x="10383" y="30756"/>
                    </a:cubicBezTo>
                    <a:cubicBezTo>
                      <a:pt x="9922" y="31316"/>
                      <a:pt x="9230" y="31662"/>
                      <a:pt x="8439" y="31745"/>
                    </a:cubicBezTo>
                    <a:cubicBezTo>
                      <a:pt x="8318" y="31758"/>
                      <a:pt x="8199" y="31764"/>
                      <a:pt x="8081" y="31764"/>
                    </a:cubicBezTo>
                    <a:cubicBezTo>
                      <a:pt x="6677" y="31764"/>
                      <a:pt x="5457" y="30883"/>
                      <a:pt x="5274" y="29652"/>
                    </a:cubicBezTo>
                    <a:lnTo>
                      <a:pt x="1549" y="4024"/>
                    </a:lnTo>
                    <a:cubicBezTo>
                      <a:pt x="1467" y="3430"/>
                      <a:pt x="1648" y="2821"/>
                      <a:pt x="2060" y="2326"/>
                    </a:cubicBezTo>
                    <a:cubicBezTo>
                      <a:pt x="2522" y="1766"/>
                      <a:pt x="3214" y="1420"/>
                      <a:pt x="3989" y="1337"/>
                    </a:cubicBezTo>
                    <a:cubicBezTo>
                      <a:pt x="4120" y="1321"/>
                      <a:pt x="4236" y="1321"/>
                      <a:pt x="4351" y="1321"/>
                    </a:cubicBezTo>
                    <a:close/>
                    <a:moveTo>
                      <a:pt x="4390" y="1"/>
                    </a:moveTo>
                    <a:cubicBezTo>
                      <a:pt x="4203" y="1"/>
                      <a:pt x="4014" y="12"/>
                      <a:pt x="3824" y="35"/>
                    </a:cubicBezTo>
                    <a:cubicBezTo>
                      <a:pt x="2654" y="167"/>
                      <a:pt x="1632" y="694"/>
                      <a:pt x="940" y="1519"/>
                    </a:cubicBezTo>
                    <a:cubicBezTo>
                      <a:pt x="280" y="2293"/>
                      <a:pt x="0" y="3249"/>
                      <a:pt x="149" y="4205"/>
                    </a:cubicBezTo>
                    <a:lnTo>
                      <a:pt x="3873" y="29833"/>
                    </a:lnTo>
                    <a:cubicBezTo>
                      <a:pt x="4153" y="31712"/>
                      <a:pt x="5983" y="33080"/>
                      <a:pt x="8076" y="33080"/>
                    </a:cubicBezTo>
                    <a:cubicBezTo>
                      <a:pt x="8257" y="33080"/>
                      <a:pt x="8439" y="33080"/>
                      <a:pt x="8603" y="33047"/>
                    </a:cubicBezTo>
                    <a:cubicBezTo>
                      <a:pt x="9757" y="32931"/>
                      <a:pt x="10812" y="32388"/>
                      <a:pt x="11504" y="31563"/>
                    </a:cubicBezTo>
                    <a:cubicBezTo>
                      <a:pt x="12147" y="30789"/>
                      <a:pt x="12427" y="29833"/>
                      <a:pt x="12295" y="28877"/>
                    </a:cubicBezTo>
                    <a:lnTo>
                      <a:pt x="8570" y="3266"/>
                    </a:lnTo>
                    <a:cubicBezTo>
                      <a:pt x="8298" y="1390"/>
                      <a:pt x="6472" y="1"/>
                      <a:pt x="4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Google Shape;3731;p39">
                <a:extLst>
                  <a:ext uri="{FF2B5EF4-FFF2-40B4-BE49-F238E27FC236}">
                    <a16:creationId xmlns:a16="http://schemas.microsoft.com/office/drawing/2014/main" id="{D8DB1535-24B0-CE7C-5369-BCC64BA653A9}"/>
                  </a:ext>
                </a:extLst>
              </p:cNvPr>
              <p:cNvSpPr/>
              <p:nvPr/>
            </p:nvSpPr>
            <p:spPr>
              <a:xfrm>
                <a:off x="6120425" y="4688387"/>
                <a:ext cx="313175" cy="826900"/>
              </a:xfrm>
              <a:custGeom>
                <a:avLst/>
                <a:gdLst/>
                <a:ahLst/>
                <a:cxnLst/>
                <a:rect l="l" t="t" r="r" b="b"/>
                <a:pathLst>
                  <a:path w="12527" h="33076" extrusionOk="0">
                    <a:moveTo>
                      <a:pt x="8151" y="1311"/>
                    </a:moveTo>
                    <a:cubicBezTo>
                      <a:pt x="8279" y="1311"/>
                      <a:pt x="8408" y="1318"/>
                      <a:pt x="8538" y="1333"/>
                    </a:cubicBezTo>
                    <a:cubicBezTo>
                      <a:pt x="9329" y="1432"/>
                      <a:pt x="10021" y="1778"/>
                      <a:pt x="10466" y="2339"/>
                    </a:cubicBezTo>
                    <a:cubicBezTo>
                      <a:pt x="10895" y="2833"/>
                      <a:pt x="11060" y="3443"/>
                      <a:pt x="10977" y="4036"/>
                    </a:cubicBezTo>
                    <a:lnTo>
                      <a:pt x="7154" y="29648"/>
                    </a:lnTo>
                    <a:cubicBezTo>
                      <a:pt x="6972" y="30872"/>
                      <a:pt x="5752" y="31763"/>
                      <a:pt x="4356" y="31763"/>
                    </a:cubicBezTo>
                    <a:cubicBezTo>
                      <a:pt x="4230" y="31763"/>
                      <a:pt x="4102" y="31756"/>
                      <a:pt x="3973" y="31741"/>
                    </a:cubicBezTo>
                    <a:cubicBezTo>
                      <a:pt x="3182" y="31658"/>
                      <a:pt x="2506" y="31296"/>
                      <a:pt x="2045" y="30752"/>
                    </a:cubicBezTo>
                    <a:cubicBezTo>
                      <a:pt x="1632" y="30241"/>
                      <a:pt x="1451" y="29648"/>
                      <a:pt x="1534" y="29038"/>
                    </a:cubicBezTo>
                    <a:lnTo>
                      <a:pt x="5357" y="3426"/>
                    </a:lnTo>
                    <a:cubicBezTo>
                      <a:pt x="5539" y="2202"/>
                      <a:pt x="6745" y="1311"/>
                      <a:pt x="8151" y="1311"/>
                    </a:cubicBezTo>
                    <a:close/>
                    <a:moveTo>
                      <a:pt x="8160" y="0"/>
                    </a:moveTo>
                    <a:cubicBezTo>
                      <a:pt x="6071" y="0"/>
                      <a:pt x="4245" y="1378"/>
                      <a:pt x="3956" y="3245"/>
                    </a:cubicBezTo>
                    <a:lnTo>
                      <a:pt x="133" y="28857"/>
                    </a:lnTo>
                    <a:cubicBezTo>
                      <a:pt x="1" y="29812"/>
                      <a:pt x="265" y="30768"/>
                      <a:pt x="924" y="31543"/>
                    </a:cubicBezTo>
                    <a:cubicBezTo>
                      <a:pt x="1616" y="32384"/>
                      <a:pt x="2638" y="32911"/>
                      <a:pt x="3808" y="33043"/>
                    </a:cubicBezTo>
                    <a:cubicBezTo>
                      <a:pt x="3989" y="33059"/>
                      <a:pt x="4171" y="33076"/>
                      <a:pt x="4335" y="33076"/>
                    </a:cubicBezTo>
                    <a:cubicBezTo>
                      <a:pt x="6445" y="33076"/>
                      <a:pt x="8274" y="31708"/>
                      <a:pt x="8555" y="29829"/>
                    </a:cubicBezTo>
                    <a:lnTo>
                      <a:pt x="12378" y="4217"/>
                    </a:lnTo>
                    <a:cubicBezTo>
                      <a:pt x="12527" y="3262"/>
                      <a:pt x="12246" y="2306"/>
                      <a:pt x="11604" y="1531"/>
                    </a:cubicBezTo>
                    <a:cubicBezTo>
                      <a:pt x="10895" y="707"/>
                      <a:pt x="9873" y="163"/>
                      <a:pt x="8703" y="31"/>
                    </a:cubicBezTo>
                    <a:cubicBezTo>
                      <a:pt x="8521" y="10"/>
                      <a:pt x="8339" y="0"/>
                      <a:pt x="81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Google Shape;3732;p39">
                <a:extLst>
                  <a:ext uri="{FF2B5EF4-FFF2-40B4-BE49-F238E27FC236}">
                    <a16:creationId xmlns:a16="http://schemas.microsoft.com/office/drawing/2014/main" id="{44CDFA0C-D620-1D95-F407-D26C011BF27A}"/>
                  </a:ext>
                </a:extLst>
              </p:cNvPr>
              <p:cNvSpPr/>
              <p:nvPr/>
            </p:nvSpPr>
            <p:spPr>
              <a:xfrm>
                <a:off x="7273563" y="5545814"/>
                <a:ext cx="310275" cy="826900"/>
              </a:xfrm>
              <a:custGeom>
                <a:avLst/>
                <a:gdLst/>
                <a:ahLst/>
                <a:cxnLst/>
                <a:rect l="l" t="t" r="r" b="b"/>
                <a:pathLst>
                  <a:path w="12411" h="33076" extrusionOk="0">
                    <a:moveTo>
                      <a:pt x="8085" y="1314"/>
                    </a:moveTo>
                    <a:cubicBezTo>
                      <a:pt x="8202" y="1314"/>
                      <a:pt x="8320" y="1321"/>
                      <a:pt x="8439" y="1333"/>
                    </a:cubicBezTo>
                    <a:cubicBezTo>
                      <a:pt x="9213" y="1416"/>
                      <a:pt x="9905" y="1762"/>
                      <a:pt x="10367" y="2322"/>
                    </a:cubicBezTo>
                    <a:cubicBezTo>
                      <a:pt x="10779" y="2817"/>
                      <a:pt x="10960" y="3426"/>
                      <a:pt x="10878" y="4020"/>
                    </a:cubicBezTo>
                    <a:lnTo>
                      <a:pt x="7153" y="29648"/>
                    </a:lnTo>
                    <a:cubicBezTo>
                      <a:pt x="6972" y="30872"/>
                      <a:pt x="5765" y="31763"/>
                      <a:pt x="4372" y="31763"/>
                    </a:cubicBezTo>
                    <a:cubicBezTo>
                      <a:pt x="4245" y="31763"/>
                      <a:pt x="4117" y="31756"/>
                      <a:pt x="3989" y="31741"/>
                    </a:cubicBezTo>
                    <a:cubicBezTo>
                      <a:pt x="3198" y="31658"/>
                      <a:pt x="2505" y="31312"/>
                      <a:pt x="2044" y="30752"/>
                    </a:cubicBezTo>
                    <a:cubicBezTo>
                      <a:pt x="1632" y="30257"/>
                      <a:pt x="1451" y="29648"/>
                      <a:pt x="1533" y="29054"/>
                    </a:cubicBezTo>
                    <a:lnTo>
                      <a:pt x="5258" y="3426"/>
                    </a:lnTo>
                    <a:cubicBezTo>
                      <a:pt x="5440" y="2209"/>
                      <a:pt x="6677" y="1314"/>
                      <a:pt x="8085" y="1314"/>
                    </a:cubicBezTo>
                    <a:close/>
                    <a:moveTo>
                      <a:pt x="8061" y="0"/>
                    </a:moveTo>
                    <a:cubicBezTo>
                      <a:pt x="5969" y="0"/>
                      <a:pt x="4130" y="1379"/>
                      <a:pt x="3857" y="3262"/>
                    </a:cubicBezTo>
                    <a:lnTo>
                      <a:pt x="132" y="28873"/>
                    </a:lnTo>
                    <a:cubicBezTo>
                      <a:pt x="0" y="29829"/>
                      <a:pt x="280" y="30785"/>
                      <a:pt x="923" y="31559"/>
                    </a:cubicBezTo>
                    <a:cubicBezTo>
                      <a:pt x="1615" y="32384"/>
                      <a:pt x="2654" y="32927"/>
                      <a:pt x="3807" y="33043"/>
                    </a:cubicBezTo>
                    <a:lnTo>
                      <a:pt x="3824" y="33043"/>
                    </a:lnTo>
                    <a:cubicBezTo>
                      <a:pt x="3989" y="33076"/>
                      <a:pt x="4170" y="33076"/>
                      <a:pt x="4351" y="33076"/>
                    </a:cubicBezTo>
                    <a:cubicBezTo>
                      <a:pt x="6444" y="33076"/>
                      <a:pt x="8274" y="31708"/>
                      <a:pt x="8554" y="29829"/>
                    </a:cubicBezTo>
                    <a:lnTo>
                      <a:pt x="12279" y="4201"/>
                    </a:lnTo>
                    <a:cubicBezTo>
                      <a:pt x="12411" y="3245"/>
                      <a:pt x="12130" y="2289"/>
                      <a:pt x="11488" y="1515"/>
                    </a:cubicBezTo>
                    <a:cubicBezTo>
                      <a:pt x="10795" y="690"/>
                      <a:pt x="9741" y="147"/>
                      <a:pt x="8603" y="31"/>
                    </a:cubicBezTo>
                    <a:cubicBezTo>
                      <a:pt x="8421" y="10"/>
                      <a:pt x="8240" y="0"/>
                      <a:pt x="80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Google Shape;3733;p39">
                <a:extLst>
                  <a:ext uri="{FF2B5EF4-FFF2-40B4-BE49-F238E27FC236}">
                    <a16:creationId xmlns:a16="http://schemas.microsoft.com/office/drawing/2014/main" id="{538A02D4-F6FA-5982-2687-FECE75858557}"/>
                  </a:ext>
                </a:extLst>
              </p:cNvPr>
              <p:cNvSpPr/>
              <p:nvPr/>
            </p:nvSpPr>
            <p:spPr>
              <a:xfrm>
                <a:off x="6264975" y="2346125"/>
                <a:ext cx="86240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34496" h="1106" extrusionOk="0">
                    <a:moveTo>
                      <a:pt x="709" y="1"/>
                    </a:moveTo>
                    <a:cubicBezTo>
                      <a:pt x="330" y="1"/>
                      <a:pt x="0" y="248"/>
                      <a:pt x="0" y="545"/>
                    </a:cubicBezTo>
                    <a:cubicBezTo>
                      <a:pt x="0" y="858"/>
                      <a:pt x="330" y="1105"/>
                      <a:pt x="709" y="1105"/>
                    </a:cubicBezTo>
                    <a:lnTo>
                      <a:pt x="33787" y="1105"/>
                    </a:lnTo>
                    <a:cubicBezTo>
                      <a:pt x="34182" y="1105"/>
                      <a:pt x="34495" y="858"/>
                      <a:pt x="34495" y="545"/>
                    </a:cubicBezTo>
                    <a:cubicBezTo>
                      <a:pt x="34495" y="248"/>
                      <a:pt x="34182" y="1"/>
                      <a:pt x="33787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Google Shape;3734;p39">
                <a:extLst>
                  <a:ext uri="{FF2B5EF4-FFF2-40B4-BE49-F238E27FC236}">
                    <a16:creationId xmlns:a16="http://schemas.microsoft.com/office/drawing/2014/main" id="{C9BDD768-B325-D3D3-FF6A-899407721543}"/>
                  </a:ext>
                </a:extLst>
              </p:cNvPr>
              <p:cNvSpPr/>
              <p:nvPr/>
            </p:nvSpPr>
            <p:spPr>
              <a:xfrm>
                <a:off x="8124050" y="2346125"/>
                <a:ext cx="86240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34496" h="1106" extrusionOk="0">
                    <a:moveTo>
                      <a:pt x="709" y="1"/>
                    </a:moveTo>
                    <a:cubicBezTo>
                      <a:pt x="313" y="1"/>
                      <a:pt x="0" y="248"/>
                      <a:pt x="0" y="545"/>
                    </a:cubicBezTo>
                    <a:cubicBezTo>
                      <a:pt x="0" y="858"/>
                      <a:pt x="313" y="1105"/>
                      <a:pt x="709" y="1105"/>
                    </a:cubicBezTo>
                    <a:lnTo>
                      <a:pt x="33787" y="1105"/>
                    </a:lnTo>
                    <a:cubicBezTo>
                      <a:pt x="34182" y="1105"/>
                      <a:pt x="34495" y="858"/>
                      <a:pt x="34495" y="545"/>
                    </a:cubicBezTo>
                    <a:cubicBezTo>
                      <a:pt x="34495" y="248"/>
                      <a:pt x="34182" y="1"/>
                      <a:pt x="33787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Google Shape;3735;p39">
                <a:extLst>
                  <a:ext uri="{FF2B5EF4-FFF2-40B4-BE49-F238E27FC236}">
                    <a16:creationId xmlns:a16="http://schemas.microsoft.com/office/drawing/2014/main" id="{DC338526-E235-B304-32E2-0C56BAECDECE}"/>
                  </a:ext>
                </a:extLst>
              </p:cNvPr>
              <p:cNvSpPr/>
              <p:nvPr/>
            </p:nvSpPr>
            <p:spPr>
              <a:xfrm>
                <a:off x="1465999" y="345265"/>
                <a:ext cx="541025" cy="706650"/>
              </a:xfrm>
              <a:custGeom>
                <a:avLst/>
                <a:gdLst/>
                <a:ahLst/>
                <a:cxnLst/>
                <a:rect l="l" t="t" r="r" b="b"/>
                <a:pathLst>
                  <a:path w="21641" h="28266" extrusionOk="0">
                    <a:moveTo>
                      <a:pt x="14372" y="0"/>
                    </a:moveTo>
                    <a:lnTo>
                      <a:pt x="2703" y="16333"/>
                    </a:lnTo>
                    <a:cubicBezTo>
                      <a:pt x="1" y="20289"/>
                      <a:pt x="2407" y="25678"/>
                      <a:pt x="7137" y="26337"/>
                    </a:cubicBezTo>
                    <a:lnTo>
                      <a:pt x="21212" y="28265"/>
                    </a:lnTo>
                    <a:lnTo>
                      <a:pt x="21640" y="15822"/>
                    </a:lnTo>
                    <a:lnTo>
                      <a:pt x="14075" y="15855"/>
                    </a:lnTo>
                    <a:lnTo>
                      <a:pt x="18888" y="6873"/>
                    </a:lnTo>
                    <a:lnTo>
                      <a:pt x="14372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Google Shape;3736;p39">
                <a:extLst>
                  <a:ext uri="{FF2B5EF4-FFF2-40B4-BE49-F238E27FC236}">
                    <a16:creationId xmlns:a16="http://schemas.microsoft.com/office/drawing/2014/main" id="{C55789A3-341E-8C72-E4FA-6A7036E2534D}"/>
                  </a:ext>
                </a:extLst>
              </p:cNvPr>
              <p:cNvSpPr/>
              <p:nvPr/>
            </p:nvSpPr>
            <p:spPr>
              <a:xfrm>
                <a:off x="7085725" y="1055250"/>
                <a:ext cx="521250" cy="716950"/>
              </a:xfrm>
              <a:custGeom>
                <a:avLst/>
                <a:gdLst/>
                <a:ahLst/>
                <a:cxnLst/>
                <a:rect l="l" t="t" r="r" b="b"/>
                <a:pathLst>
                  <a:path w="20850" h="28678" extrusionOk="0">
                    <a:moveTo>
                      <a:pt x="13367" y="561"/>
                    </a:moveTo>
                    <a:lnTo>
                      <a:pt x="17636" y="7071"/>
                    </a:lnTo>
                    <a:lnTo>
                      <a:pt x="12889" y="15954"/>
                    </a:lnTo>
                    <a:cubicBezTo>
                      <a:pt x="12856" y="16020"/>
                      <a:pt x="12856" y="16103"/>
                      <a:pt x="12889" y="16169"/>
                    </a:cubicBezTo>
                    <a:cubicBezTo>
                      <a:pt x="12922" y="16218"/>
                      <a:pt x="12988" y="16267"/>
                      <a:pt x="13070" y="16267"/>
                    </a:cubicBezTo>
                    <a:lnTo>
                      <a:pt x="20421" y="16235"/>
                    </a:lnTo>
                    <a:lnTo>
                      <a:pt x="20421" y="16235"/>
                    </a:lnTo>
                    <a:lnTo>
                      <a:pt x="20009" y="28233"/>
                    </a:lnTo>
                    <a:lnTo>
                      <a:pt x="6165" y="26337"/>
                    </a:lnTo>
                    <a:cubicBezTo>
                      <a:pt x="4006" y="26041"/>
                      <a:pt x="2193" y="24673"/>
                      <a:pt x="1319" y="22679"/>
                    </a:cubicBezTo>
                    <a:cubicBezTo>
                      <a:pt x="429" y="20701"/>
                      <a:pt x="644" y="18443"/>
                      <a:pt x="1863" y="16647"/>
                    </a:cubicBezTo>
                    <a:lnTo>
                      <a:pt x="13367" y="561"/>
                    </a:lnTo>
                    <a:close/>
                    <a:moveTo>
                      <a:pt x="13367" y="1"/>
                    </a:moveTo>
                    <a:cubicBezTo>
                      <a:pt x="13301" y="1"/>
                      <a:pt x="13235" y="34"/>
                      <a:pt x="13202" y="83"/>
                    </a:cubicBezTo>
                    <a:lnTo>
                      <a:pt x="1517" y="16416"/>
                    </a:lnTo>
                    <a:cubicBezTo>
                      <a:pt x="215" y="18328"/>
                      <a:pt x="1" y="20734"/>
                      <a:pt x="940" y="22860"/>
                    </a:cubicBezTo>
                    <a:cubicBezTo>
                      <a:pt x="1880" y="24969"/>
                      <a:pt x="3808" y="26420"/>
                      <a:pt x="6099" y="26733"/>
                    </a:cubicBezTo>
                    <a:lnTo>
                      <a:pt x="20174" y="28678"/>
                    </a:lnTo>
                    <a:lnTo>
                      <a:pt x="20207" y="28678"/>
                    </a:lnTo>
                    <a:cubicBezTo>
                      <a:pt x="20256" y="28678"/>
                      <a:pt x="20306" y="28661"/>
                      <a:pt x="20339" y="28628"/>
                    </a:cubicBezTo>
                    <a:cubicBezTo>
                      <a:pt x="20388" y="28595"/>
                      <a:pt x="20405" y="28529"/>
                      <a:pt x="20405" y="28480"/>
                    </a:cubicBezTo>
                    <a:lnTo>
                      <a:pt x="20849" y="16037"/>
                    </a:lnTo>
                    <a:cubicBezTo>
                      <a:pt x="20849" y="15971"/>
                      <a:pt x="20833" y="15921"/>
                      <a:pt x="20784" y="15888"/>
                    </a:cubicBezTo>
                    <a:cubicBezTo>
                      <a:pt x="20751" y="15839"/>
                      <a:pt x="20701" y="15822"/>
                      <a:pt x="20635" y="15822"/>
                    </a:cubicBezTo>
                    <a:lnTo>
                      <a:pt x="13417" y="15855"/>
                    </a:lnTo>
                    <a:lnTo>
                      <a:pt x="18064" y="7170"/>
                    </a:lnTo>
                    <a:cubicBezTo>
                      <a:pt x="18097" y="7104"/>
                      <a:pt x="18081" y="7022"/>
                      <a:pt x="18048" y="6956"/>
                    </a:cubicBezTo>
                    <a:lnTo>
                      <a:pt x="13532" y="83"/>
                    </a:lnTo>
                    <a:cubicBezTo>
                      <a:pt x="13499" y="34"/>
                      <a:pt x="13433" y="1"/>
                      <a:pt x="13367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Google Shape;3737;p39">
                <a:extLst>
                  <a:ext uri="{FF2B5EF4-FFF2-40B4-BE49-F238E27FC236}">
                    <a16:creationId xmlns:a16="http://schemas.microsoft.com/office/drawing/2014/main" id="{1B034654-0646-2B86-612E-14301AC29DC1}"/>
                  </a:ext>
                </a:extLst>
              </p:cNvPr>
              <p:cNvSpPr/>
              <p:nvPr/>
            </p:nvSpPr>
            <p:spPr>
              <a:xfrm>
                <a:off x="-4935651" y="1344813"/>
                <a:ext cx="763925" cy="708925"/>
              </a:xfrm>
              <a:custGeom>
                <a:avLst/>
                <a:gdLst/>
                <a:ahLst/>
                <a:cxnLst/>
                <a:rect l="l" t="t" r="r" b="b"/>
                <a:pathLst>
                  <a:path w="30557" h="28357" extrusionOk="0">
                    <a:moveTo>
                      <a:pt x="20416" y="1"/>
                    </a:moveTo>
                    <a:cubicBezTo>
                      <a:pt x="18427" y="1"/>
                      <a:pt x="16623" y="1369"/>
                      <a:pt x="16168" y="3388"/>
                    </a:cubicBezTo>
                    <a:cubicBezTo>
                      <a:pt x="16136" y="3503"/>
                      <a:pt x="16119" y="3635"/>
                      <a:pt x="16103" y="3767"/>
                    </a:cubicBezTo>
                    <a:cubicBezTo>
                      <a:pt x="15971" y="3734"/>
                      <a:pt x="15839" y="3701"/>
                      <a:pt x="15707" y="3668"/>
                    </a:cubicBezTo>
                    <a:cubicBezTo>
                      <a:pt x="14570" y="2827"/>
                      <a:pt x="13235" y="2234"/>
                      <a:pt x="11768" y="1954"/>
                    </a:cubicBezTo>
                    <a:cubicBezTo>
                      <a:pt x="11587" y="1937"/>
                      <a:pt x="11405" y="1905"/>
                      <a:pt x="11241" y="1888"/>
                    </a:cubicBezTo>
                    <a:cubicBezTo>
                      <a:pt x="10787" y="1822"/>
                      <a:pt x="10334" y="1790"/>
                      <a:pt x="9886" y="1790"/>
                    </a:cubicBezTo>
                    <a:cubicBezTo>
                      <a:pt x="5632" y="1790"/>
                      <a:pt x="1769" y="4684"/>
                      <a:pt x="726" y="9008"/>
                    </a:cubicBezTo>
                    <a:cubicBezTo>
                      <a:pt x="0" y="12057"/>
                      <a:pt x="841" y="15106"/>
                      <a:pt x="2720" y="17314"/>
                    </a:cubicBezTo>
                    <a:cubicBezTo>
                      <a:pt x="3280" y="18007"/>
                      <a:pt x="3956" y="18616"/>
                      <a:pt x="4698" y="19127"/>
                    </a:cubicBezTo>
                    <a:cubicBezTo>
                      <a:pt x="4731" y="19292"/>
                      <a:pt x="4780" y="19457"/>
                      <a:pt x="4813" y="19622"/>
                    </a:cubicBezTo>
                    <a:cubicBezTo>
                      <a:pt x="4829" y="19622"/>
                      <a:pt x="4829" y="19638"/>
                      <a:pt x="4829" y="19655"/>
                    </a:cubicBezTo>
                    <a:cubicBezTo>
                      <a:pt x="4879" y="20215"/>
                      <a:pt x="4945" y="21649"/>
                      <a:pt x="4434" y="22341"/>
                    </a:cubicBezTo>
                    <a:lnTo>
                      <a:pt x="5670" y="28357"/>
                    </a:lnTo>
                    <a:lnTo>
                      <a:pt x="19036" y="26791"/>
                    </a:lnTo>
                    <a:cubicBezTo>
                      <a:pt x="19036" y="26791"/>
                      <a:pt x="20256" y="26494"/>
                      <a:pt x="20536" y="26395"/>
                    </a:cubicBezTo>
                    <a:cubicBezTo>
                      <a:pt x="22234" y="25868"/>
                      <a:pt x="23799" y="24945"/>
                      <a:pt x="25101" y="23742"/>
                    </a:cubicBezTo>
                    <a:cubicBezTo>
                      <a:pt x="24607" y="22539"/>
                      <a:pt x="23799" y="21484"/>
                      <a:pt x="22777" y="20693"/>
                    </a:cubicBezTo>
                    <a:lnTo>
                      <a:pt x="22777" y="20693"/>
                    </a:lnTo>
                    <a:cubicBezTo>
                      <a:pt x="23997" y="21237"/>
                      <a:pt x="25217" y="21781"/>
                      <a:pt x="26420" y="22325"/>
                    </a:cubicBezTo>
                    <a:cubicBezTo>
                      <a:pt x="26550" y="20358"/>
                      <a:pt x="28394" y="18648"/>
                      <a:pt x="30358" y="18648"/>
                    </a:cubicBezTo>
                    <a:cubicBezTo>
                      <a:pt x="30385" y="18648"/>
                      <a:pt x="30413" y="18649"/>
                      <a:pt x="30441" y="18649"/>
                    </a:cubicBezTo>
                    <a:cubicBezTo>
                      <a:pt x="30557" y="16968"/>
                      <a:pt x="28628" y="15913"/>
                      <a:pt x="26964" y="15732"/>
                    </a:cubicBezTo>
                    <a:cubicBezTo>
                      <a:pt x="25299" y="15551"/>
                      <a:pt x="23470" y="15765"/>
                      <a:pt x="22085" y="14809"/>
                    </a:cubicBezTo>
                    <a:cubicBezTo>
                      <a:pt x="20602" y="13787"/>
                      <a:pt x="19893" y="10458"/>
                      <a:pt x="19893" y="10458"/>
                    </a:cubicBezTo>
                    <a:cubicBezTo>
                      <a:pt x="19844" y="10178"/>
                      <a:pt x="19778" y="9881"/>
                      <a:pt x="19695" y="9601"/>
                    </a:cubicBezTo>
                    <a:lnTo>
                      <a:pt x="19712" y="9601"/>
                    </a:lnTo>
                    <a:lnTo>
                      <a:pt x="19514" y="8612"/>
                    </a:lnTo>
                    <a:lnTo>
                      <a:pt x="19514" y="8612"/>
                    </a:lnTo>
                    <a:cubicBezTo>
                      <a:pt x="19818" y="8677"/>
                      <a:pt x="20122" y="8708"/>
                      <a:pt x="20421" y="8708"/>
                    </a:cubicBezTo>
                    <a:cubicBezTo>
                      <a:pt x="22407" y="8708"/>
                      <a:pt x="24198" y="7336"/>
                      <a:pt x="24656" y="5316"/>
                    </a:cubicBezTo>
                    <a:cubicBezTo>
                      <a:pt x="25184" y="2976"/>
                      <a:pt x="23717" y="635"/>
                      <a:pt x="21377" y="108"/>
                    </a:cubicBezTo>
                    <a:cubicBezTo>
                      <a:pt x="21055" y="36"/>
                      <a:pt x="20733" y="1"/>
                      <a:pt x="20416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Google Shape;3738;p39">
                <a:extLst>
                  <a:ext uri="{FF2B5EF4-FFF2-40B4-BE49-F238E27FC236}">
                    <a16:creationId xmlns:a16="http://schemas.microsoft.com/office/drawing/2014/main" id="{732B1369-3EE6-8D73-20CB-22DB0823AA73}"/>
                  </a:ext>
                </a:extLst>
              </p:cNvPr>
              <p:cNvSpPr/>
              <p:nvPr/>
            </p:nvSpPr>
            <p:spPr>
              <a:xfrm>
                <a:off x="3743004" y="-294117"/>
                <a:ext cx="1267425" cy="738825"/>
              </a:xfrm>
              <a:custGeom>
                <a:avLst/>
                <a:gdLst/>
                <a:ahLst/>
                <a:cxnLst/>
                <a:rect l="l" t="t" r="r" b="b"/>
                <a:pathLst>
                  <a:path w="50697" h="29553" extrusionOk="0">
                    <a:moveTo>
                      <a:pt x="5772" y="0"/>
                    </a:moveTo>
                    <a:cubicBezTo>
                      <a:pt x="5589" y="0"/>
                      <a:pt x="5456" y="144"/>
                      <a:pt x="5472" y="331"/>
                    </a:cubicBezTo>
                    <a:cubicBezTo>
                      <a:pt x="5571" y="1815"/>
                      <a:pt x="5637" y="7797"/>
                      <a:pt x="363" y="12494"/>
                    </a:cubicBezTo>
                    <a:cubicBezTo>
                      <a:pt x="49" y="12775"/>
                      <a:pt x="49" y="13104"/>
                      <a:pt x="0" y="13154"/>
                    </a:cubicBezTo>
                    <a:lnTo>
                      <a:pt x="10548" y="13566"/>
                    </a:lnTo>
                    <a:lnTo>
                      <a:pt x="8455" y="27657"/>
                    </a:lnTo>
                    <a:lnTo>
                      <a:pt x="35731" y="29552"/>
                    </a:lnTo>
                    <a:lnTo>
                      <a:pt x="39143" y="21790"/>
                    </a:lnTo>
                    <a:cubicBezTo>
                      <a:pt x="39324" y="21740"/>
                      <a:pt x="39505" y="21691"/>
                      <a:pt x="39670" y="21641"/>
                    </a:cubicBezTo>
                    <a:cubicBezTo>
                      <a:pt x="43642" y="20521"/>
                      <a:pt x="47235" y="18362"/>
                      <a:pt x="50119" y="15395"/>
                    </a:cubicBezTo>
                    <a:cubicBezTo>
                      <a:pt x="50284" y="15230"/>
                      <a:pt x="50449" y="15049"/>
                      <a:pt x="50614" y="14868"/>
                    </a:cubicBezTo>
                    <a:lnTo>
                      <a:pt x="50696" y="14769"/>
                    </a:lnTo>
                    <a:lnTo>
                      <a:pt x="46526" y="9989"/>
                    </a:lnTo>
                    <a:cubicBezTo>
                      <a:pt x="44104" y="6775"/>
                      <a:pt x="40527" y="4583"/>
                      <a:pt x="36539" y="3908"/>
                    </a:cubicBezTo>
                    <a:lnTo>
                      <a:pt x="20569" y="1172"/>
                    </a:lnTo>
                    <a:cubicBezTo>
                      <a:pt x="17058" y="546"/>
                      <a:pt x="7746" y="84"/>
                      <a:pt x="5801" y="2"/>
                    </a:cubicBezTo>
                    <a:cubicBezTo>
                      <a:pt x="5791" y="1"/>
                      <a:pt x="5781" y="0"/>
                      <a:pt x="5772" y="0"/>
                    </a:cubicBezTo>
                    <a:close/>
                  </a:path>
                </a:pathLst>
              </a:custGeom>
              <a:solidFill>
                <a:srgbClr val="EB5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1" name="Google Shape;3739;p39">
                <a:extLst>
                  <a:ext uri="{FF2B5EF4-FFF2-40B4-BE49-F238E27FC236}">
                    <a16:creationId xmlns:a16="http://schemas.microsoft.com/office/drawing/2014/main" id="{3AF35501-CD4D-70E7-8D47-D44FA88E8EBE}"/>
                  </a:ext>
                </a:extLst>
              </p:cNvPr>
              <p:cNvGrpSpPr/>
              <p:nvPr/>
            </p:nvGrpSpPr>
            <p:grpSpPr>
              <a:xfrm>
                <a:off x="2385598" y="61958"/>
                <a:ext cx="6166977" cy="2011842"/>
                <a:chOff x="2385598" y="61958"/>
                <a:chExt cx="6166977" cy="2011842"/>
              </a:xfrm>
            </p:grpSpPr>
            <p:sp>
              <p:nvSpPr>
                <p:cNvPr id="4760" name="Google Shape;3740;p39">
                  <a:extLst>
                    <a:ext uri="{FF2B5EF4-FFF2-40B4-BE49-F238E27FC236}">
                      <a16:creationId xmlns:a16="http://schemas.microsoft.com/office/drawing/2014/main" id="{1C7ED773-A3F9-1201-B4CB-60C59A22BCA8}"/>
                    </a:ext>
                  </a:extLst>
                </p:cNvPr>
                <p:cNvSpPr/>
                <p:nvPr/>
              </p:nvSpPr>
              <p:spPr>
                <a:xfrm>
                  <a:off x="7475925" y="1600375"/>
                  <a:ext cx="100975" cy="9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56" extrusionOk="0">
                      <a:moveTo>
                        <a:pt x="3050" y="0"/>
                      </a:moveTo>
                      <a:lnTo>
                        <a:pt x="0" y="2934"/>
                      </a:lnTo>
                      <a:lnTo>
                        <a:pt x="989" y="3956"/>
                      </a:lnTo>
                      <a:lnTo>
                        <a:pt x="4038" y="1022"/>
                      </a:lnTo>
                      <a:lnTo>
                        <a:pt x="3050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1" name="Google Shape;3741;p39">
                  <a:extLst>
                    <a:ext uri="{FF2B5EF4-FFF2-40B4-BE49-F238E27FC236}">
                      <a16:creationId xmlns:a16="http://schemas.microsoft.com/office/drawing/2014/main" id="{20BE878F-ECE7-91A9-59ED-BF083E636EC8}"/>
                    </a:ext>
                  </a:extLst>
                </p:cNvPr>
                <p:cNvSpPr/>
                <p:nvPr/>
              </p:nvSpPr>
              <p:spPr>
                <a:xfrm>
                  <a:off x="7713250" y="1628800"/>
                  <a:ext cx="98925" cy="10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7" h="4039" extrusionOk="0">
                      <a:moveTo>
                        <a:pt x="1022" y="0"/>
                      </a:moveTo>
                      <a:lnTo>
                        <a:pt x="1" y="989"/>
                      </a:lnTo>
                      <a:lnTo>
                        <a:pt x="2934" y="4038"/>
                      </a:lnTo>
                      <a:lnTo>
                        <a:pt x="3956" y="3049"/>
                      </a:lnTo>
                      <a:lnTo>
                        <a:pt x="1022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2" name="Google Shape;3742;p39">
                  <a:extLst>
                    <a:ext uri="{FF2B5EF4-FFF2-40B4-BE49-F238E27FC236}">
                      <a16:creationId xmlns:a16="http://schemas.microsoft.com/office/drawing/2014/main" id="{36A3ABB7-F9E6-8A70-D5F7-93444F89E826}"/>
                    </a:ext>
                  </a:extLst>
                </p:cNvPr>
                <p:cNvSpPr/>
                <p:nvPr/>
              </p:nvSpPr>
              <p:spPr>
                <a:xfrm>
                  <a:off x="2385598" y="1295892"/>
                  <a:ext cx="100975" cy="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57" extrusionOk="0">
                      <a:moveTo>
                        <a:pt x="3050" y="1"/>
                      </a:moveTo>
                      <a:lnTo>
                        <a:pt x="1" y="2934"/>
                      </a:lnTo>
                      <a:lnTo>
                        <a:pt x="990" y="3956"/>
                      </a:lnTo>
                      <a:lnTo>
                        <a:pt x="4039" y="1022"/>
                      </a:lnTo>
                      <a:lnTo>
                        <a:pt x="3050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3" name="Google Shape;3743;p39">
                  <a:extLst>
                    <a:ext uri="{FF2B5EF4-FFF2-40B4-BE49-F238E27FC236}">
                      <a16:creationId xmlns:a16="http://schemas.microsoft.com/office/drawing/2014/main" id="{6D3F03D6-2DD6-7BDF-5974-61B5FF46C7C1}"/>
                    </a:ext>
                  </a:extLst>
                </p:cNvPr>
                <p:cNvSpPr/>
                <p:nvPr/>
              </p:nvSpPr>
              <p:spPr>
                <a:xfrm>
                  <a:off x="7735500" y="1466875"/>
                  <a:ext cx="99325" cy="10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" h="4039" extrusionOk="0">
                      <a:moveTo>
                        <a:pt x="1039" y="0"/>
                      </a:moveTo>
                      <a:lnTo>
                        <a:pt x="1" y="989"/>
                      </a:lnTo>
                      <a:lnTo>
                        <a:pt x="2934" y="4038"/>
                      </a:lnTo>
                      <a:lnTo>
                        <a:pt x="3973" y="3049"/>
                      </a:lnTo>
                      <a:lnTo>
                        <a:pt x="1039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4" name="Google Shape;3744;p39">
                  <a:extLst>
                    <a:ext uri="{FF2B5EF4-FFF2-40B4-BE49-F238E27FC236}">
                      <a16:creationId xmlns:a16="http://schemas.microsoft.com/office/drawing/2014/main" id="{78E2E229-D296-AE5B-FD5F-06FE106CDEB4}"/>
                    </a:ext>
                  </a:extLst>
                </p:cNvPr>
                <p:cNvSpPr/>
                <p:nvPr/>
              </p:nvSpPr>
              <p:spPr>
                <a:xfrm>
                  <a:off x="7900725" y="1607775"/>
                  <a:ext cx="100975" cy="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73" extrusionOk="0">
                      <a:moveTo>
                        <a:pt x="3050" y="1"/>
                      </a:moveTo>
                      <a:lnTo>
                        <a:pt x="1" y="2934"/>
                      </a:lnTo>
                      <a:lnTo>
                        <a:pt x="989" y="3973"/>
                      </a:lnTo>
                      <a:lnTo>
                        <a:pt x="4038" y="1039"/>
                      </a:lnTo>
                      <a:lnTo>
                        <a:pt x="3050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5" name="Google Shape;3745;p39">
                  <a:extLst>
                    <a:ext uri="{FF2B5EF4-FFF2-40B4-BE49-F238E27FC236}">
                      <a16:creationId xmlns:a16="http://schemas.microsoft.com/office/drawing/2014/main" id="{10399D79-DD96-3D48-FD8C-6F9A5C35C041}"/>
                    </a:ext>
                  </a:extLst>
                </p:cNvPr>
                <p:cNvSpPr/>
                <p:nvPr/>
              </p:nvSpPr>
              <p:spPr>
                <a:xfrm>
                  <a:off x="8138050" y="1636625"/>
                  <a:ext cx="9932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" h="4022" extrusionOk="0">
                      <a:moveTo>
                        <a:pt x="1039" y="0"/>
                      </a:moveTo>
                      <a:lnTo>
                        <a:pt x="1" y="989"/>
                      </a:lnTo>
                      <a:lnTo>
                        <a:pt x="2934" y="4022"/>
                      </a:lnTo>
                      <a:lnTo>
                        <a:pt x="3973" y="3033"/>
                      </a:lnTo>
                      <a:lnTo>
                        <a:pt x="1039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6" name="Google Shape;3746;p39">
                  <a:extLst>
                    <a:ext uri="{FF2B5EF4-FFF2-40B4-BE49-F238E27FC236}">
                      <a16:creationId xmlns:a16="http://schemas.microsoft.com/office/drawing/2014/main" id="{AB0C63C3-9878-CD8F-3FA4-F49120B1418E}"/>
                    </a:ext>
                  </a:extLst>
                </p:cNvPr>
                <p:cNvSpPr/>
                <p:nvPr/>
              </p:nvSpPr>
              <p:spPr>
                <a:xfrm>
                  <a:off x="8106750" y="1974900"/>
                  <a:ext cx="100950" cy="9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8" h="3956" extrusionOk="0">
                      <a:moveTo>
                        <a:pt x="3049" y="0"/>
                      </a:moveTo>
                      <a:lnTo>
                        <a:pt x="0" y="2934"/>
                      </a:lnTo>
                      <a:lnTo>
                        <a:pt x="989" y="3956"/>
                      </a:lnTo>
                      <a:lnTo>
                        <a:pt x="4038" y="1022"/>
                      </a:lnTo>
                      <a:lnTo>
                        <a:pt x="3049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7" name="Google Shape;3747;p39">
                  <a:extLst>
                    <a:ext uri="{FF2B5EF4-FFF2-40B4-BE49-F238E27FC236}">
                      <a16:creationId xmlns:a16="http://schemas.microsoft.com/office/drawing/2014/main" id="{74496BDE-946A-E765-7784-FD739140D438}"/>
                    </a:ext>
                  </a:extLst>
                </p:cNvPr>
                <p:cNvSpPr/>
                <p:nvPr/>
              </p:nvSpPr>
              <p:spPr>
                <a:xfrm>
                  <a:off x="7762700" y="1815850"/>
                  <a:ext cx="100975" cy="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57" extrusionOk="0">
                      <a:moveTo>
                        <a:pt x="3049" y="1"/>
                      </a:moveTo>
                      <a:lnTo>
                        <a:pt x="0" y="2934"/>
                      </a:lnTo>
                      <a:lnTo>
                        <a:pt x="989" y="3956"/>
                      </a:lnTo>
                      <a:lnTo>
                        <a:pt x="4038" y="1039"/>
                      </a:lnTo>
                      <a:lnTo>
                        <a:pt x="3049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8" name="Google Shape;3748;p39">
                  <a:extLst>
                    <a:ext uri="{FF2B5EF4-FFF2-40B4-BE49-F238E27FC236}">
                      <a16:creationId xmlns:a16="http://schemas.microsoft.com/office/drawing/2014/main" id="{D77859CB-3A9F-F765-EDEE-12DFCD07BE7F}"/>
                    </a:ext>
                  </a:extLst>
                </p:cNvPr>
                <p:cNvSpPr/>
                <p:nvPr/>
              </p:nvSpPr>
              <p:spPr>
                <a:xfrm>
                  <a:off x="7941525" y="1833975"/>
                  <a:ext cx="98900" cy="10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039" extrusionOk="0">
                      <a:moveTo>
                        <a:pt x="1022" y="1"/>
                      </a:moveTo>
                      <a:lnTo>
                        <a:pt x="0" y="990"/>
                      </a:lnTo>
                      <a:lnTo>
                        <a:pt x="2934" y="4039"/>
                      </a:lnTo>
                      <a:lnTo>
                        <a:pt x="3956" y="3050"/>
                      </a:lnTo>
                      <a:lnTo>
                        <a:pt x="1022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69" name="Google Shape;3749;p39">
                  <a:extLst>
                    <a:ext uri="{FF2B5EF4-FFF2-40B4-BE49-F238E27FC236}">
                      <a16:creationId xmlns:a16="http://schemas.microsoft.com/office/drawing/2014/main" id="{FC8F2761-3352-A51F-5A2F-BFC74A8586DE}"/>
                    </a:ext>
                  </a:extLst>
                </p:cNvPr>
                <p:cNvSpPr/>
                <p:nvPr/>
              </p:nvSpPr>
              <p:spPr>
                <a:xfrm>
                  <a:off x="8028875" y="1739625"/>
                  <a:ext cx="98900" cy="10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039" extrusionOk="0">
                      <a:moveTo>
                        <a:pt x="1022" y="1"/>
                      </a:moveTo>
                      <a:lnTo>
                        <a:pt x="0" y="1006"/>
                      </a:lnTo>
                      <a:lnTo>
                        <a:pt x="2917" y="4039"/>
                      </a:lnTo>
                      <a:lnTo>
                        <a:pt x="3956" y="3050"/>
                      </a:lnTo>
                      <a:lnTo>
                        <a:pt x="1022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0" name="Google Shape;3750;p39">
                  <a:extLst>
                    <a:ext uri="{FF2B5EF4-FFF2-40B4-BE49-F238E27FC236}">
                      <a16:creationId xmlns:a16="http://schemas.microsoft.com/office/drawing/2014/main" id="{5FE48B54-53FC-35CF-B8EE-092315D133A1}"/>
                    </a:ext>
                  </a:extLst>
                </p:cNvPr>
                <p:cNvSpPr/>
                <p:nvPr/>
              </p:nvSpPr>
              <p:spPr>
                <a:xfrm>
                  <a:off x="8325950" y="1615600"/>
                  <a:ext cx="100550" cy="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" h="3957" extrusionOk="0">
                      <a:moveTo>
                        <a:pt x="3033" y="1"/>
                      </a:moveTo>
                      <a:lnTo>
                        <a:pt x="0" y="2935"/>
                      </a:lnTo>
                      <a:lnTo>
                        <a:pt x="989" y="3956"/>
                      </a:lnTo>
                      <a:lnTo>
                        <a:pt x="4021" y="1023"/>
                      </a:lnTo>
                      <a:lnTo>
                        <a:pt x="3033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1" name="Google Shape;3751;p39">
                  <a:extLst>
                    <a:ext uri="{FF2B5EF4-FFF2-40B4-BE49-F238E27FC236}">
                      <a16:creationId xmlns:a16="http://schemas.microsoft.com/office/drawing/2014/main" id="{A9029C2B-1547-0BFC-32BC-8F4FD8A670CB}"/>
                    </a:ext>
                  </a:extLst>
                </p:cNvPr>
                <p:cNvSpPr/>
                <p:nvPr/>
              </p:nvSpPr>
              <p:spPr>
                <a:xfrm>
                  <a:off x="8187500" y="1823675"/>
                  <a:ext cx="100975" cy="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957" extrusionOk="0">
                      <a:moveTo>
                        <a:pt x="3049" y="1"/>
                      </a:moveTo>
                      <a:lnTo>
                        <a:pt x="0" y="2934"/>
                      </a:lnTo>
                      <a:lnTo>
                        <a:pt x="989" y="3956"/>
                      </a:lnTo>
                      <a:lnTo>
                        <a:pt x="4038" y="1023"/>
                      </a:lnTo>
                      <a:lnTo>
                        <a:pt x="3049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2" name="Google Shape;3752;p39">
                  <a:extLst>
                    <a:ext uri="{FF2B5EF4-FFF2-40B4-BE49-F238E27FC236}">
                      <a16:creationId xmlns:a16="http://schemas.microsoft.com/office/drawing/2014/main" id="{26D7F6B5-06CD-8DDB-3687-AB50977895D8}"/>
                    </a:ext>
                  </a:extLst>
                </p:cNvPr>
                <p:cNvSpPr/>
                <p:nvPr/>
              </p:nvSpPr>
              <p:spPr>
                <a:xfrm>
                  <a:off x="5012775" y="61958"/>
                  <a:ext cx="99325" cy="10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" h="4022" extrusionOk="0">
                      <a:moveTo>
                        <a:pt x="1039" y="0"/>
                      </a:moveTo>
                      <a:lnTo>
                        <a:pt x="0" y="989"/>
                      </a:lnTo>
                      <a:lnTo>
                        <a:pt x="2934" y="4021"/>
                      </a:lnTo>
                      <a:lnTo>
                        <a:pt x="3972" y="3033"/>
                      </a:lnTo>
                      <a:lnTo>
                        <a:pt x="1039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3" name="Google Shape;3753;p39">
                  <a:extLst>
                    <a:ext uri="{FF2B5EF4-FFF2-40B4-BE49-F238E27FC236}">
                      <a16:creationId xmlns:a16="http://schemas.microsoft.com/office/drawing/2014/main" id="{BE3AECBE-9215-06D5-70CE-5075CB846A98}"/>
                    </a:ext>
                  </a:extLst>
                </p:cNvPr>
                <p:cNvSpPr/>
                <p:nvPr/>
              </p:nvSpPr>
              <p:spPr>
                <a:xfrm>
                  <a:off x="8453675" y="1747450"/>
                  <a:ext cx="98900" cy="10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023" extrusionOk="0">
                      <a:moveTo>
                        <a:pt x="1022" y="1"/>
                      </a:moveTo>
                      <a:lnTo>
                        <a:pt x="0" y="990"/>
                      </a:lnTo>
                      <a:lnTo>
                        <a:pt x="2934" y="4022"/>
                      </a:lnTo>
                      <a:lnTo>
                        <a:pt x="3956" y="3033"/>
                      </a:lnTo>
                      <a:lnTo>
                        <a:pt x="1022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4" name="Google Shape;3754;p39">
                  <a:extLst>
                    <a:ext uri="{FF2B5EF4-FFF2-40B4-BE49-F238E27FC236}">
                      <a16:creationId xmlns:a16="http://schemas.microsoft.com/office/drawing/2014/main" id="{40FD489E-E311-31F3-ACFE-DA7ABA380F50}"/>
                    </a:ext>
                  </a:extLst>
                </p:cNvPr>
                <p:cNvSpPr/>
                <p:nvPr/>
              </p:nvSpPr>
              <p:spPr>
                <a:xfrm>
                  <a:off x="7981900" y="1489125"/>
                  <a:ext cx="85725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" h="2654" extrusionOk="0">
                      <a:moveTo>
                        <a:pt x="1681" y="0"/>
                      </a:moveTo>
                      <a:lnTo>
                        <a:pt x="0" y="1632"/>
                      </a:lnTo>
                      <a:lnTo>
                        <a:pt x="989" y="2654"/>
                      </a:lnTo>
                      <a:lnTo>
                        <a:pt x="3428" y="297"/>
                      </a:lnTo>
                      <a:lnTo>
                        <a:pt x="1681" y="0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75" name="Google Shape;3755;p39">
                  <a:extLst>
                    <a:ext uri="{FF2B5EF4-FFF2-40B4-BE49-F238E27FC236}">
                      <a16:creationId xmlns:a16="http://schemas.microsoft.com/office/drawing/2014/main" id="{91001371-C453-4AD8-957C-8748A6F358B5}"/>
                    </a:ext>
                  </a:extLst>
                </p:cNvPr>
                <p:cNvSpPr/>
                <p:nvPr/>
              </p:nvSpPr>
              <p:spPr>
                <a:xfrm>
                  <a:off x="8188325" y="1528250"/>
                  <a:ext cx="84075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3" h="2424" extrusionOk="0">
                      <a:moveTo>
                        <a:pt x="0" y="1"/>
                      </a:moveTo>
                      <a:lnTo>
                        <a:pt x="2341" y="2424"/>
                      </a:lnTo>
                      <a:lnTo>
                        <a:pt x="3363" y="1435"/>
                      </a:lnTo>
                      <a:lnTo>
                        <a:pt x="2374" y="4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4F4F4">
                    <a:alpha val="283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2" name="Google Shape;3756;p39">
                <a:extLst>
                  <a:ext uri="{FF2B5EF4-FFF2-40B4-BE49-F238E27FC236}">
                    <a16:creationId xmlns:a16="http://schemas.microsoft.com/office/drawing/2014/main" id="{9F399202-6CB9-747E-1ABD-A7A059B63585}"/>
                  </a:ext>
                </a:extLst>
              </p:cNvPr>
              <p:cNvSpPr/>
              <p:nvPr/>
            </p:nvSpPr>
            <p:spPr>
              <a:xfrm>
                <a:off x="-3372498" y="66902"/>
                <a:ext cx="1278550" cy="749500"/>
              </a:xfrm>
              <a:custGeom>
                <a:avLst/>
                <a:gdLst/>
                <a:ahLst/>
                <a:cxnLst/>
                <a:rect l="l" t="t" r="r" b="b"/>
                <a:pathLst>
                  <a:path w="51142" h="29980" extrusionOk="0">
                    <a:moveTo>
                      <a:pt x="6000" y="412"/>
                    </a:moveTo>
                    <a:cubicBezTo>
                      <a:pt x="7846" y="495"/>
                      <a:pt x="17240" y="956"/>
                      <a:pt x="20734" y="1583"/>
                    </a:cubicBezTo>
                    <a:lnTo>
                      <a:pt x="36721" y="4318"/>
                    </a:lnTo>
                    <a:cubicBezTo>
                      <a:pt x="40660" y="4994"/>
                      <a:pt x="44170" y="7137"/>
                      <a:pt x="46576" y="10334"/>
                    </a:cubicBezTo>
                    <a:cubicBezTo>
                      <a:pt x="46576" y="10334"/>
                      <a:pt x="46576" y="10334"/>
                      <a:pt x="46593" y="10351"/>
                    </a:cubicBezTo>
                    <a:lnTo>
                      <a:pt x="50647" y="14982"/>
                    </a:lnTo>
                    <a:cubicBezTo>
                      <a:pt x="50499" y="15147"/>
                      <a:pt x="50334" y="15311"/>
                      <a:pt x="50186" y="15476"/>
                    </a:cubicBezTo>
                    <a:cubicBezTo>
                      <a:pt x="47335" y="18393"/>
                      <a:pt x="43758" y="20536"/>
                      <a:pt x="39836" y="21657"/>
                    </a:cubicBezTo>
                    <a:cubicBezTo>
                      <a:pt x="39720" y="21690"/>
                      <a:pt x="39605" y="21722"/>
                      <a:pt x="39490" y="21755"/>
                    </a:cubicBezTo>
                    <a:lnTo>
                      <a:pt x="39292" y="21805"/>
                    </a:lnTo>
                    <a:cubicBezTo>
                      <a:pt x="39242" y="21821"/>
                      <a:pt x="39193" y="21854"/>
                      <a:pt x="39160" y="21920"/>
                    </a:cubicBezTo>
                    <a:lnTo>
                      <a:pt x="35814" y="29551"/>
                    </a:lnTo>
                    <a:lnTo>
                      <a:pt x="8901" y="27689"/>
                    </a:lnTo>
                    <a:lnTo>
                      <a:pt x="10961" y="13812"/>
                    </a:lnTo>
                    <a:cubicBezTo>
                      <a:pt x="10977" y="13746"/>
                      <a:pt x="10961" y="13696"/>
                      <a:pt x="10928" y="13647"/>
                    </a:cubicBezTo>
                    <a:cubicBezTo>
                      <a:pt x="10878" y="13597"/>
                      <a:pt x="10829" y="13581"/>
                      <a:pt x="10763" y="13564"/>
                    </a:cubicBezTo>
                    <a:lnTo>
                      <a:pt x="495" y="13169"/>
                    </a:lnTo>
                    <a:cubicBezTo>
                      <a:pt x="545" y="13070"/>
                      <a:pt x="594" y="12971"/>
                      <a:pt x="709" y="12872"/>
                    </a:cubicBezTo>
                    <a:cubicBezTo>
                      <a:pt x="5983" y="8175"/>
                      <a:pt x="6000" y="2242"/>
                      <a:pt x="5885" y="528"/>
                    </a:cubicBezTo>
                    <a:cubicBezTo>
                      <a:pt x="5885" y="478"/>
                      <a:pt x="5901" y="462"/>
                      <a:pt x="5918" y="445"/>
                    </a:cubicBezTo>
                    <a:cubicBezTo>
                      <a:pt x="5934" y="429"/>
                      <a:pt x="5967" y="412"/>
                      <a:pt x="6000" y="412"/>
                    </a:cubicBezTo>
                    <a:close/>
                    <a:moveTo>
                      <a:pt x="6016" y="0"/>
                    </a:moveTo>
                    <a:cubicBezTo>
                      <a:pt x="5868" y="0"/>
                      <a:pt x="5720" y="50"/>
                      <a:pt x="5621" y="165"/>
                    </a:cubicBezTo>
                    <a:cubicBezTo>
                      <a:pt x="5522" y="264"/>
                      <a:pt x="5473" y="412"/>
                      <a:pt x="5473" y="561"/>
                    </a:cubicBezTo>
                    <a:cubicBezTo>
                      <a:pt x="5588" y="2209"/>
                      <a:pt x="5555" y="7994"/>
                      <a:pt x="429" y="12559"/>
                    </a:cubicBezTo>
                    <a:cubicBezTo>
                      <a:pt x="166" y="12790"/>
                      <a:pt x="100" y="13070"/>
                      <a:pt x="50" y="13218"/>
                    </a:cubicBezTo>
                    <a:cubicBezTo>
                      <a:pt x="50" y="13235"/>
                      <a:pt x="50" y="13251"/>
                      <a:pt x="50" y="13251"/>
                    </a:cubicBezTo>
                    <a:cubicBezTo>
                      <a:pt x="17" y="13317"/>
                      <a:pt x="1" y="13383"/>
                      <a:pt x="34" y="13449"/>
                    </a:cubicBezTo>
                    <a:cubicBezTo>
                      <a:pt x="67" y="13515"/>
                      <a:pt x="133" y="13564"/>
                      <a:pt x="215" y="13564"/>
                    </a:cubicBezTo>
                    <a:lnTo>
                      <a:pt x="10532" y="13976"/>
                    </a:lnTo>
                    <a:lnTo>
                      <a:pt x="8456" y="27837"/>
                    </a:lnTo>
                    <a:cubicBezTo>
                      <a:pt x="8456" y="27903"/>
                      <a:pt x="8472" y="27952"/>
                      <a:pt x="8505" y="28002"/>
                    </a:cubicBezTo>
                    <a:cubicBezTo>
                      <a:pt x="8538" y="28051"/>
                      <a:pt x="8587" y="28068"/>
                      <a:pt x="8653" y="28084"/>
                    </a:cubicBezTo>
                    <a:lnTo>
                      <a:pt x="35930" y="29979"/>
                    </a:lnTo>
                    <a:lnTo>
                      <a:pt x="35946" y="29979"/>
                    </a:lnTo>
                    <a:cubicBezTo>
                      <a:pt x="36029" y="29979"/>
                      <a:pt x="36094" y="29930"/>
                      <a:pt x="36127" y="29848"/>
                    </a:cubicBezTo>
                    <a:lnTo>
                      <a:pt x="39506" y="22167"/>
                    </a:lnTo>
                    <a:lnTo>
                      <a:pt x="39588" y="22151"/>
                    </a:lnTo>
                    <a:cubicBezTo>
                      <a:pt x="39704" y="22118"/>
                      <a:pt x="39836" y="22085"/>
                      <a:pt x="39951" y="22052"/>
                    </a:cubicBezTo>
                    <a:cubicBezTo>
                      <a:pt x="43940" y="20915"/>
                      <a:pt x="47582" y="18739"/>
                      <a:pt x="50483" y="15756"/>
                    </a:cubicBezTo>
                    <a:cubicBezTo>
                      <a:pt x="50647" y="15575"/>
                      <a:pt x="50812" y="15410"/>
                      <a:pt x="50993" y="15229"/>
                    </a:cubicBezTo>
                    <a:lnTo>
                      <a:pt x="51076" y="15130"/>
                    </a:lnTo>
                    <a:cubicBezTo>
                      <a:pt x="51142" y="15048"/>
                      <a:pt x="51142" y="14932"/>
                      <a:pt x="51076" y="14850"/>
                    </a:cubicBezTo>
                    <a:lnTo>
                      <a:pt x="46906" y="10070"/>
                    </a:lnTo>
                    <a:cubicBezTo>
                      <a:pt x="44434" y="6791"/>
                      <a:pt x="40841" y="4615"/>
                      <a:pt x="36803" y="3923"/>
                    </a:cubicBezTo>
                    <a:lnTo>
                      <a:pt x="20816" y="1187"/>
                    </a:lnTo>
                    <a:cubicBezTo>
                      <a:pt x="17289" y="544"/>
                      <a:pt x="7879" y="83"/>
                      <a:pt x="6016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Google Shape;3757;p39">
                <a:extLst>
                  <a:ext uri="{FF2B5EF4-FFF2-40B4-BE49-F238E27FC236}">
                    <a16:creationId xmlns:a16="http://schemas.microsoft.com/office/drawing/2014/main" id="{B83DE8A3-209B-09B9-1C33-908B2BE25410}"/>
                  </a:ext>
                </a:extLst>
              </p:cNvPr>
              <p:cNvSpPr/>
              <p:nvPr/>
            </p:nvSpPr>
            <p:spPr>
              <a:xfrm>
                <a:off x="7350675" y="1082025"/>
                <a:ext cx="100975" cy="98925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3957" extrusionOk="0">
                    <a:moveTo>
                      <a:pt x="3049" y="1"/>
                    </a:moveTo>
                    <a:lnTo>
                      <a:pt x="0" y="2935"/>
                    </a:lnTo>
                    <a:lnTo>
                      <a:pt x="1006" y="3956"/>
                    </a:lnTo>
                    <a:lnTo>
                      <a:pt x="4038" y="1023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Google Shape;3758;p39">
                <a:extLst>
                  <a:ext uri="{FF2B5EF4-FFF2-40B4-BE49-F238E27FC236}">
                    <a16:creationId xmlns:a16="http://schemas.microsoft.com/office/drawing/2014/main" id="{70582A41-0A15-2014-AA26-8884F7331C3D}"/>
                  </a:ext>
                </a:extLst>
              </p:cNvPr>
              <p:cNvSpPr/>
              <p:nvPr/>
            </p:nvSpPr>
            <p:spPr>
              <a:xfrm>
                <a:off x="6386100" y="2714075"/>
                <a:ext cx="700475" cy="408350"/>
              </a:xfrm>
              <a:custGeom>
                <a:avLst/>
                <a:gdLst/>
                <a:ahLst/>
                <a:cxnLst/>
                <a:rect l="l" t="t" r="r" b="b"/>
                <a:pathLst>
                  <a:path w="28019" h="16334" extrusionOk="0">
                    <a:moveTo>
                      <a:pt x="18147" y="0"/>
                    </a:moveTo>
                    <a:lnTo>
                      <a:pt x="16433" y="2357"/>
                    </a:lnTo>
                    <a:lnTo>
                      <a:pt x="4978" y="643"/>
                    </a:lnTo>
                    <a:cubicBezTo>
                      <a:pt x="4670" y="598"/>
                      <a:pt x="4365" y="576"/>
                      <a:pt x="4068" y="576"/>
                    </a:cubicBezTo>
                    <a:cubicBezTo>
                      <a:pt x="2314" y="576"/>
                      <a:pt x="790" y="1346"/>
                      <a:pt x="1" y="2670"/>
                    </a:cubicBezTo>
                    <a:lnTo>
                      <a:pt x="16548" y="12477"/>
                    </a:lnTo>
                    <a:lnTo>
                      <a:pt x="18822" y="13943"/>
                    </a:lnTo>
                    <a:lnTo>
                      <a:pt x="23074" y="16333"/>
                    </a:lnTo>
                    <a:lnTo>
                      <a:pt x="28019" y="5571"/>
                    </a:lnTo>
                    <a:lnTo>
                      <a:pt x="18147" y="0"/>
                    </a:ln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Google Shape;3759;p39">
                <a:extLst>
                  <a:ext uri="{FF2B5EF4-FFF2-40B4-BE49-F238E27FC236}">
                    <a16:creationId xmlns:a16="http://schemas.microsoft.com/office/drawing/2014/main" id="{828304E0-7EBE-7B81-4652-5C52A758B3E4}"/>
                  </a:ext>
                </a:extLst>
              </p:cNvPr>
              <p:cNvSpPr/>
              <p:nvPr/>
            </p:nvSpPr>
            <p:spPr>
              <a:xfrm>
                <a:off x="6441725" y="2728425"/>
                <a:ext cx="336650" cy="28480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11392" extrusionOk="0">
                    <a:moveTo>
                      <a:pt x="1851" y="1"/>
                    </a:moveTo>
                    <a:cubicBezTo>
                      <a:pt x="1194" y="1"/>
                      <a:pt x="570" y="112"/>
                      <a:pt x="1" y="316"/>
                    </a:cubicBezTo>
                    <a:lnTo>
                      <a:pt x="462" y="3695"/>
                    </a:lnTo>
                    <a:lnTo>
                      <a:pt x="13466" y="11392"/>
                    </a:lnTo>
                    <a:lnTo>
                      <a:pt x="12016" y="1503"/>
                    </a:lnTo>
                    <a:lnTo>
                      <a:pt x="2753" y="69"/>
                    </a:lnTo>
                    <a:cubicBezTo>
                      <a:pt x="2447" y="23"/>
                      <a:pt x="2146" y="1"/>
                      <a:pt x="18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Google Shape;3760;p39">
                <a:extLst>
                  <a:ext uri="{FF2B5EF4-FFF2-40B4-BE49-F238E27FC236}">
                    <a16:creationId xmlns:a16="http://schemas.microsoft.com/office/drawing/2014/main" id="{06AB039D-77F5-5121-F058-DF9578E54285}"/>
                  </a:ext>
                </a:extLst>
              </p:cNvPr>
              <p:cNvSpPr/>
              <p:nvPr/>
            </p:nvSpPr>
            <p:spPr>
              <a:xfrm>
                <a:off x="6122713" y="3413999"/>
                <a:ext cx="621775" cy="422350"/>
              </a:xfrm>
              <a:custGeom>
                <a:avLst/>
                <a:gdLst/>
                <a:ahLst/>
                <a:cxnLst/>
                <a:rect l="l" t="t" r="r" b="b"/>
                <a:pathLst>
                  <a:path w="24871" h="16894" extrusionOk="0">
                    <a:moveTo>
                      <a:pt x="2031" y="1"/>
                    </a:moveTo>
                    <a:cubicBezTo>
                      <a:pt x="1903" y="1"/>
                      <a:pt x="1780" y="70"/>
                      <a:pt x="1715" y="190"/>
                    </a:cubicBezTo>
                    <a:lnTo>
                      <a:pt x="231" y="2679"/>
                    </a:lnTo>
                    <a:cubicBezTo>
                      <a:pt x="1" y="3058"/>
                      <a:pt x="132" y="3569"/>
                      <a:pt x="528" y="3799"/>
                    </a:cubicBezTo>
                    <a:lnTo>
                      <a:pt x="1929" y="4623"/>
                    </a:lnTo>
                    <a:cubicBezTo>
                      <a:pt x="1991" y="4660"/>
                      <a:pt x="2071" y="4679"/>
                      <a:pt x="2149" y="4679"/>
                    </a:cubicBezTo>
                    <a:cubicBezTo>
                      <a:pt x="2175" y="4679"/>
                      <a:pt x="2201" y="4677"/>
                      <a:pt x="2226" y="4673"/>
                    </a:cubicBezTo>
                    <a:lnTo>
                      <a:pt x="3148" y="4409"/>
                    </a:lnTo>
                    <a:cubicBezTo>
                      <a:pt x="3185" y="4398"/>
                      <a:pt x="3221" y="4393"/>
                      <a:pt x="3255" y="4393"/>
                    </a:cubicBezTo>
                    <a:cubicBezTo>
                      <a:pt x="3534" y="4393"/>
                      <a:pt x="3736" y="4722"/>
                      <a:pt x="3560" y="4986"/>
                    </a:cubicBezTo>
                    <a:lnTo>
                      <a:pt x="3495" y="5085"/>
                    </a:lnTo>
                    <a:cubicBezTo>
                      <a:pt x="3379" y="5283"/>
                      <a:pt x="3429" y="5513"/>
                      <a:pt x="3626" y="5629"/>
                    </a:cubicBezTo>
                    <a:lnTo>
                      <a:pt x="6000" y="7046"/>
                    </a:lnTo>
                    <a:cubicBezTo>
                      <a:pt x="6061" y="7083"/>
                      <a:pt x="6133" y="7102"/>
                      <a:pt x="6206" y="7102"/>
                    </a:cubicBezTo>
                    <a:cubicBezTo>
                      <a:pt x="6230" y="7102"/>
                      <a:pt x="6255" y="7100"/>
                      <a:pt x="6280" y="7095"/>
                    </a:cubicBezTo>
                    <a:lnTo>
                      <a:pt x="7351" y="6881"/>
                    </a:lnTo>
                    <a:cubicBezTo>
                      <a:pt x="7378" y="6875"/>
                      <a:pt x="7405" y="6872"/>
                      <a:pt x="7431" y="6872"/>
                    </a:cubicBezTo>
                    <a:cubicBezTo>
                      <a:pt x="7690" y="6872"/>
                      <a:pt x="7884" y="7154"/>
                      <a:pt x="7780" y="7409"/>
                    </a:cubicBezTo>
                    <a:lnTo>
                      <a:pt x="7681" y="7656"/>
                    </a:lnTo>
                    <a:cubicBezTo>
                      <a:pt x="7598" y="7821"/>
                      <a:pt x="7664" y="8035"/>
                      <a:pt x="7829" y="8134"/>
                    </a:cubicBezTo>
                    <a:lnTo>
                      <a:pt x="22530" y="16836"/>
                    </a:lnTo>
                    <a:cubicBezTo>
                      <a:pt x="22592" y="16875"/>
                      <a:pt x="22659" y="16893"/>
                      <a:pt x="22725" y="16893"/>
                    </a:cubicBezTo>
                    <a:cubicBezTo>
                      <a:pt x="22853" y="16893"/>
                      <a:pt x="22976" y="16824"/>
                      <a:pt x="23041" y="16704"/>
                    </a:cubicBezTo>
                    <a:lnTo>
                      <a:pt x="24772" y="13869"/>
                    </a:lnTo>
                    <a:cubicBezTo>
                      <a:pt x="24871" y="13688"/>
                      <a:pt x="24821" y="13457"/>
                      <a:pt x="24640" y="13342"/>
                    </a:cubicBezTo>
                    <a:lnTo>
                      <a:pt x="2226" y="58"/>
                    </a:lnTo>
                    <a:cubicBezTo>
                      <a:pt x="2164" y="19"/>
                      <a:pt x="2097" y="1"/>
                      <a:pt x="2031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Google Shape;3761;p39">
                <a:extLst>
                  <a:ext uri="{FF2B5EF4-FFF2-40B4-BE49-F238E27FC236}">
                    <a16:creationId xmlns:a16="http://schemas.microsoft.com/office/drawing/2014/main" id="{3212D7DD-ABDF-AA26-FD61-96774F23AC25}"/>
                  </a:ext>
                </a:extLst>
              </p:cNvPr>
              <p:cNvSpPr/>
              <p:nvPr/>
            </p:nvSpPr>
            <p:spPr>
              <a:xfrm>
                <a:off x="6091500" y="1565750"/>
                <a:ext cx="358500" cy="623825"/>
              </a:xfrm>
              <a:custGeom>
                <a:avLst/>
                <a:gdLst/>
                <a:ahLst/>
                <a:cxnLst/>
                <a:rect l="l" t="t" r="r" b="b"/>
                <a:pathLst>
                  <a:path w="14340" h="24953" extrusionOk="0">
                    <a:moveTo>
                      <a:pt x="4533" y="1"/>
                    </a:moveTo>
                    <a:lnTo>
                      <a:pt x="1270" y="17273"/>
                    </a:lnTo>
                    <a:lnTo>
                      <a:pt x="726" y="19679"/>
                    </a:lnTo>
                    <a:lnTo>
                      <a:pt x="1" y="24096"/>
                    </a:lnTo>
                    <a:lnTo>
                      <a:pt x="10796" y="24953"/>
                    </a:lnTo>
                    <a:lnTo>
                      <a:pt x="14339" y="15163"/>
                    </a:lnTo>
                    <a:lnTo>
                      <a:pt x="9923" y="14010"/>
                    </a:lnTo>
                    <a:lnTo>
                      <a:pt x="7829" y="3627"/>
                    </a:lnTo>
                    <a:cubicBezTo>
                      <a:pt x="7434" y="1715"/>
                      <a:pt x="6148" y="297"/>
                      <a:pt x="4533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Google Shape;3762;p39">
                <a:extLst>
                  <a:ext uri="{FF2B5EF4-FFF2-40B4-BE49-F238E27FC236}">
                    <a16:creationId xmlns:a16="http://schemas.microsoft.com/office/drawing/2014/main" id="{087CC11C-EDBB-B84E-75FB-9101C9DF7956}"/>
                  </a:ext>
                </a:extLst>
              </p:cNvPr>
              <p:cNvSpPr/>
              <p:nvPr/>
            </p:nvSpPr>
            <p:spPr>
              <a:xfrm>
                <a:off x="6127350" y="1599125"/>
                <a:ext cx="201500" cy="375800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15032" extrusionOk="0">
                    <a:moveTo>
                      <a:pt x="5324" y="1"/>
                    </a:moveTo>
                    <a:lnTo>
                      <a:pt x="2572" y="1467"/>
                    </a:lnTo>
                    <a:lnTo>
                      <a:pt x="1" y="15031"/>
                    </a:lnTo>
                    <a:lnTo>
                      <a:pt x="8060" y="10713"/>
                    </a:lnTo>
                    <a:lnTo>
                      <a:pt x="6395" y="2292"/>
                    </a:lnTo>
                    <a:cubicBezTo>
                      <a:pt x="6198" y="1402"/>
                      <a:pt x="5835" y="627"/>
                      <a:pt x="53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Google Shape;3763;p39">
                <a:extLst>
                  <a:ext uri="{FF2B5EF4-FFF2-40B4-BE49-F238E27FC236}">
                    <a16:creationId xmlns:a16="http://schemas.microsoft.com/office/drawing/2014/main" id="{85774717-D6A9-3502-34A6-D94C799EF847}"/>
                  </a:ext>
                </a:extLst>
              </p:cNvPr>
              <p:cNvSpPr/>
              <p:nvPr/>
            </p:nvSpPr>
            <p:spPr>
              <a:xfrm>
                <a:off x="6000450" y="1551500"/>
                <a:ext cx="203575" cy="614725"/>
              </a:xfrm>
              <a:custGeom>
                <a:avLst/>
                <a:gdLst/>
                <a:ahLst/>
                <a:cxnLst/>
                <a:rect l="l" t="t" r="r" b="b"/>
                <a:pathLst>
                  <a:path w="8143" h="24589" extrusionOk="0">
                    <a:moveTo>
                      <a:pt x="5149" y="1"/>
                    </a:moveTo>
                    <a:cubicBezTo>
                      <a:pt x="4768" y="1"/>
                      <a:pt x="4426" y="265"/>
                      <a:pt x="4352" y="637"/>
                    </a:cubicBezTo>
                    <a:lnTo>
                      <a:pt x="4088" y="2070"/>
                    </a:lnTo>
                    <a:cubicBezTo>
                      <a:pt x="4071" y="2169"/>
                      <a:pt x="4088" y="2268"/>
                      <a:pt x="4154" y="2351"/>
                    </a:cubicBezTo>
                    <a:lnTo>
                      <a:pt x="4599" y="2977"/>
                    </a:lnTo>
                    <a:cubicBezTo>
                      <a:pt x="4793" y="3232"/>
                      <a:pt x="4594" y="3581"/>
                      <a:pt x="4296" y="3581"/>
                    </a:cubicBezTo>
                    <a:cubicBezTo>
                      <a:pt x="4266" y="3581"/>
                      <a:pt x="4235" y="3578"/>
                      <a:pt x="4203" y="3570"/>
                    </a:cubicBezTo>
                    <a:cubicBezTo>
                      <a:pt x="4175" y="3564"/>
                      <a:pt x="4148" y="3561"/>
                      <a:pt x="4120" y="3561"/>
                    </a:cubicBezTo>
                    <a:cubicBezTo>
                      <a:pt x="3940" y="3561"/>
                      <a:pt x="3785" y="3697"/>
                      <a:pt x="3742" y="3883"/>
                    </a:cubicBezTo>
                    <a:lnTo>
                      <a:pt x="3280" y="6323"/>
                    </a:lnTo>
                    <a:cubicBezTo>
                      <a:pt x="3264" y="6421"/>
                      <a:pt x="3280" y="6504"/>
                      <a:pt x="3330" y="6586"/>
                    </a:cubicBezTo>
                    <a:lnTo>
                      <a:pt x="3808" y="7394"/>
                    </a:lnTo>
                    <a:cubicBezTo>
                      <a:pt x="3969" y="7651"/>
                      <a:pt x="3784" y="7971"/>
                      <a:pt x="3484" y="7971"/>
                    </a:cubicBezTo>
                    <a:cubicBezTo>
                      <a:pt x="3477" y="7971"/>
                      <a:pt x="3469" y="7971"/>
                      <a:pt x="3462" y="7971"/>
                    </a:cubicBezTo>
                    <a:lnTo>
                      <a:pt x="3313" y="7954"/>
                    </a:lnTo>
                    <a:cubicBezTo>
                      <a:pt x="3115" y="7954"/>
                      <a:pt x="2951" y="8086"/>
                      <a:pt x="2918" y="8267"/>
                    </a:cubicBezTo>
                    <a:lnTo>
                      <a:pt x="33" y="23562"/>
                    </a:lnTo>
                    <a:cubicBezTo>
                      <a:pt x="1" y="23760"/>
                      <a:pt x="132" y="23957"/>
                      <a:pt x="347" y="24007"/>
                    </a:cubicBezTo>
                    <a:lnTo>
                      <a:pt x="3247" y="24584"/>
                    </a:lnTo>
                    <a:cubicBezTo>
                      <a:pt x="3269" y="24587"/>
                      <a:pt x="3291" y="24589"/>
                      <a:pt x="3313" y="24589"/>
                    </a:cubicBezTo>
                    <a:cubicBezTo>
                      <a:pt x="3501" y="24589"/>
                      <a:pt x="3664" y="24463"/>
                      <a:pt x="3709" y="24270"/>
                    </a:cubicBezTo>
                    <a:lnTo>
                      <a:pt x="8093" y="933"/>
                    </a:lnTo>
                    <a:cubicBezTo>
                      <a:pt x="8142" y="736"/>
                      <a:pt x="7994" y="538"/>
                      <a:pt x="7796" y="488"/>
                    </a:cubicBezTo>
                    <a:lnTo>
                      <a:pt x="5274" y="10"/>
                    </a:lnTo>
                    <a:cubicBezTo>
                      <a:pt x="5232" y="4"/>
                      <a:pt x="5190" y="1"/>
                      <a:pt x="5149" y="1"/>
                    </a:cubicBezTo>
                    <a:close/>
                  </a:path>
                </a:pathLst>
              </a:custGeom>
              <a:solidFill>
                <a:srgbClr val="EB5022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Google Shape;3764;p39">
                <a:extLst>
                  <a:ext uri="{FF2B5EF4-FFF2-40B4-BE49-F238E27FC236}">
                    <a16:creationId xmlns:a16="http://schemas.microsoft.com/office/drawing/2014/main" id="{DACF0E75-D0E6-487F-5D0D-5D27D8CBA46A}"/>
                  </a:ext>
                </a:extLst>
              </p:cNvPr>
              <p:cNvSpPr/>
              <p:nvPr/>
            </p:nvSpPr>
            <p:spPr>
              <a:xfrm>
                <a:off x="-1521046" y="162508"/>
                <a:ext cx="1992575" cy="1059350"/>
              </a:xfrm>
              <a:custGeom>
                <a:avLst/>
                <a:gdLst/>
                <a:ahLst/>
                <a:cxnLst/>
                <a:rect l="l" t="t" r="r" b="b"/>
                <a:pathLst>
                  <a:path w="79703" h="42374" extrusionOk="0">
                    <a:moveTo>
                      <a:pt x="25840" y="19212"/>
                    </a:moveTo>
                    <a:lnTo>
                      <a:pt x="25840" y="19212"/>
                    </a:lnTo>
                    <a:cubicBezTo>
                      <a:pt x="25824" y="19247"/>
                      <a:pt x="25818" y="19266"/>
                      <a:pt x="25825" y="19266"/>
                    </a:cubicBezTo>
                    <a:cubicBezTo>
                      <a:pt x="25832" y="19266"/>
                      <a:pt x="25848" y="19250"/>
                      <a:pt x="25876" y="19218"/>
                    </a:cubicBezTo>
                    <a:lnTo>
                      <a:pt x="25840" y="19212"/>
                    </a:lnTo>
                    <a:close/>
                    <a:moveTo>
                      <a:pt x="4648" y="1"/>
                    </a:moveTo>
                    <a:lnTo>
                      <a:pt x="0" y="14669"/>
                    </a:lnTo>
                    <a:lnTo>
                      <a:pt x="25840" y="19212"/>
                    </a:lnTo>
                    <a:lnTo>
                      <a:pt x="25840" y="19212"/>
                    </a:lnTo>
                    <a:cubicBezTo>
                      <a:pt x="26137" y="18563"/>
                      <a:pt x="30095" y="12327"/>
                      <a:pt x="30145" y="12327"/>
                    </a:cubicBezTo>
                    <a:lnTo>
                      <a:pt x="30145" y="12327"/>
                    </a:lnTo>
                    <a:cubicBezTo>
                      <a:pt x="30148" y="12327"/>
                      <a:pt x="30137" y="12349"/>
                      <a:pt x="30111" y="12395"/>
                    </a:cubicBezTo>
                    <a:lnTo>
                      <a:pt x="18294" y="33655"/>
                    </a:lnTo>
                    <a:lnTo>
                      <a:pt x="33655" y="42374"/>
                    </a:lnTo>
                    <a:lnTo>
                      <a:pt x="47730" y="18114"/>
                    </a:lnTo>
                    <a:lnTo>
                      <a:pt x="79703" y="15262"/>
                    </a:lnTo>
                    <a:lnTo>
                      <a:pt x="79357" y="11686"/>
                    </a:lnTo>
                    <a:lnTo>
                      <a:pt x="53861" y="2605"/>
                    </a:lnTo>
                    <a:cubicBezTo>
                      <a:pt x="49378" y="1237"/>
                      <a:pt x="44746" y="446"/>
                      <a:pt x="40082" y="215"/>
                    </a:cubicBezTo>
                    <a:lnTo>
                      <a:pt x="4648" y="1"/>
                    </a:lnTo>
                    <a:close/>
                  </a:path>
                </a:pathLst>
              </a:custGeom>
              <a:solidFill>
                <a:srgbClr val="050004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Google Shape;3765;p39">
                <a:extLst>
                  <a:ext uri="{FF2B5EF4-FFF2-40B4-BE49-F238E27FC236}">
                    <a16:creationId xmlns:a16="http://schemas.microsoft.com/office/drawing/2014/main" id="{1561D1DD-DFDA-009D-5A29-FC7A1B006A63}"/>
                  </a:ext>
                </a:extLst>
              </p:cNvPr>
              <p:cNvSpPr/>
              <p:nvPr/>
            </p:nvSpPr>
            <p:spPr>
              <a:xfrm>
                <a:off x="6928750" y="1944475"/>
                <a:ext cx="672875" cy="458950"/>
              </a:xfrm>
              <a:custGeom>
                <a:avLst/>
                <a:gdLst/>
                <a:ahLst/>
                <a:cxnLst/>
                <a:rect l="l" t="t" r="r" b="b"/>
                <a:pathLst>
                  <a:path w="26915" h="18358" extrusionOk="0">
                    <a:moveTo>
                      <a:pt x="19973" y="1"/>
                    </a:moveTo>
                    <a:cubicBezTo>
                      <a:pt x="18289" y="1"/>
                      <a:pt x="16601" y="262"/>
                      <a:pt x="14965" y="789"/>
                    </a:cubicBezTo>
                    <a:cubicBezTo>
                      <a:pt x="11076" y="2041"/>
                      <a:pt x="7813" y="4695"/>
                      <a:pt x="5802" y="8238"/>
                    </a:cubicBezTo>
                    <a:lnTo>
                      <a:pt x="50" y="18045"/>
                    </a:lnTo>
                    <a:cubicBezTo>
                      <a:pt x="1" y="18143"/>
                      <a:pt x="34" y="18259"/>
                      <a:pt x="132" y="18325"/>
                    </a:cubicBezTo>
                    <a:cubicBezTo>
                      <a:pt x="165" y="18341"/>
                      <a:pt x="198" y="18358"/>
                      <a:pt x="231" y="18358"/>
                    </a:cubicBezTo>
                    <a:cubicBezTo>
                      <a:pt x="297" y="18358"/>
                      <a:pt x="380" y="18308"/>
                      <a:pt x="413" y="18242"/>
                    </a:cubicBezTo>
                    <a:lnTo>
                      <a:pt x="6164" y="8453"/>
                    </a:lnTo>
                    <a:cubicBezTo>
                      <a:pt x="9087" y="3300"/>
                      <a:pt x="14375" y="388"/>
                      <a:pt x="19903" y="388"/>
                    </a:cubicBezTo>
                    <a:cubicBezTo>
                      <a:pt x="22137" y="388"/>
                      <a:pt x="24412" y="864"/>
                      <a:pt x="26585" y="1860"/>
                    </a:cubicBezTo>
                    <a:cubicBezTo>
                      <a:pt x="26616" y="1873"/>
                      <a:pt x="26646" y="1880"/>
                      <a:pt x="26676" y="1880"/>
                    </a:cubicBezTo>
                    <a:cubicBezTo>
                      <a:pt x="26757" y="1880"/>
                      <a:pt x="26829" y="1834"/>
                      <a:pt x="26865" y="1761"/>
                    </a:cubicBezTo>
                    <a:cubicBezTo>
                      <a:pt x="26914" y="1662"/>
                      <a:pt x="26865" y="1531"/>
                      <a:pt x="26766" y="1481"/>
                    </a:cubicBezTo>
                    <a:cubicBezTo>
                      <a:pt x="24607" y="497"/>
                      <a:pt x="22294" y="1"/>
                      <a:pt x="199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Google Shape;3766;p39">
                <a:extLst>
                  <a:ext uri="{FF2B5EF4-FFF2-40B4-BE49-F238E27FC236}">
                    <a16:creationId xmlns:a16="http://schemas.microsoft.com/office/drawing/2014/main" id="{01BB54FE-2E0D-63F8-5FC0-21D4E586E508}"/>
                  </a:ext>
                </a:extLst>
              </p:cNvPr>
              <p:cNvSpPr/>
              <p:nvPr/>
            </p:nvSpPr>
            <p:spPr>
              <a:xfrm>
                <a:off x="8235700" y="1832750"/>
                <a:ext cx="132700" cy="227450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9098" extrusionOk="0">
                    <a:moveTo>
                      <a:pt x="1" y="0"/>
                    </a:moveTo>
                    <a:lnTo>
                      <a:pt x="4088" y="9098"/>
                    </a:lnTo>
                    <a:lnTo>
                      <a:pt x="5308" y="61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Google Shape;3767;p39">
                <a:extLst>
                  <a:ext uri="{FF2B5EF4-FFF2-40B4-BE49-F238E27FC236}">
                    <a16:creationId xmlns:a16="http://schemas.microsoft.com/office/drawing/2014/main" id="{1C1BC9AA-B18B-3A61-D910-7EEFE7411867}"/>
                  </a:ext>
                </a:extLst>
              </p:cNvPr>
              <p:cNvSpPr/>
              <p:nvPr/>
            </p:nvSpPr>
            <p:spPr>
              <a:xfrm>
                <a:off x="8128575" y="2457800"/>
                <a:ext cx="241900" cy="710350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28414" extrusionOk="0">
                    <a:moveTo>
                      <a:pt x="5439" y="0"/>
                    </a:moveTo>
                    <a:lnTo>
                      <a:pt x="1" y="27227"/>
                    </a:lnTo>
                    <a:lnTo>
                      <a:pt x="9428" y="28413"/>
                    </a:lnTo>
                    <a:lnTo>
                      <a:pt x="9675" y="561"/>
                    </a:lnTo>
                    <a:lnTo>
                      <a:pt x="54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Google Shape;3768;p39">
                <a:extLst>
                  <a:ext uri="{FF2B5EF4-FFF2-40B4-BE49-F238E27FC236}">
                    <a16:creationId xmlns:a16="http://schemas.microsoft.com/office/drawing/2014/main" id="{71BBAB2F-7F01-960A-1447-9EA29C12B984}"/>
                  </a:ext>
                </a:extLst>
              </p:cNvPr>
              <p:cNvSpPr/>
              <p:nvPr/>
            </p:nvSpPr>
            <p:spPr>
              <a:xfrm>
                <a:off x="5793350" y="5477017"/>
                <a:ext cx="670400" cy="758550"/>
              </a:xfrm>
              <a:custGeom>
                <a:avLst/>
                <a:gdLst/>
                <a:ahLst/>
                <a:cxnLst/>
                <a:rect l="l" t="t" r="r" b="b"/>
                <a:pathLst>
                  <a:path w="26816" h="30342" extrusionOk="0">
                    <a:moveTo>
                      <a:pt x="6016" y="0"/>
                    </a:moveTo>
                    <a:lnTo>
                      <a:pt x="0" y="27161"/>
                    </a:lnTo>
                    <a:lnTo>
                      <a:pt x="1550" y="27359"/>
                    </a:lnTo>
                    <a:lnTo>
                      <a:pt x="9428" y="28347"/>
                    </a:lnTo>
                    <a:lnTo>
                      <a:pt x="25184" y="30342"/>
                    </a:lnTo>
                    <a:lnTo>
                      <a:pt x="26815" y="2653"/>
                    </a:lnTo>
                    <a:lnTo>
                      <a:pt x="11867" y="758"/>
                    </a:lnTo>
                    <a:lnTo>
                      <a:pt x="6296" y="33"/>
                    </a:lnTo>
                    <a:lnTo>
                      <a:pt x="6016" y="0"/>
                    </a:lnTo>
                    <a:close/>
                  </a:path>
                </a:pathLst>
              </a:custGeom>
              <a:solidFill>
                <a:srgbClr val="EB5022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Google Shape;3769;p39">
                <a:extLst>
                  <a:ext uri="{FF2B5EF4-FFF2-40B4-BE49-F238E27FC236}">
                    <a16:creationId xmlns:a16="http://schemas.microsoft.com/office/drawing/2014/main" id="{42A47286-41BD-D72F-C9D2-9AEAF294D151}"/>
                  </a:ext>
                </a:extLst>
              </p:cNvPr>
              <p:cNvSpPr/>
              <p:nvPr/>
            </p:nvSpPr>
            <p:spPr>
              <a:xfrm>
                <a:off x="7856225" y="2081850"/>
                <a:ext cx="356425" cy="481850"/>
              </a:xfrm>
              <a:custGeom>
                <a:avLst/>
                <a:gdLst/>
                <a:ahLst/>
                <a:cxnLst/>
                <a:rect l="l" t="t" r="r" b="b"/>
                <a:pathLst>
                  <a:path w="14257" h="19274" extrusionOk="0">
                    <a:moveTo>
                      <a:pt x="8156" y="0"/>
                    </a:moveTo>
                    <a:cubicBezTo>
                      <a:pt x="6641" y="0"/>
                      <a:pt x="5143" y="770"/>
                      <a:pt x="3890" y="2183"/>
                    </a:cubicBezTo>
                    <a:cubicBezTo>
                      <a:pt x="2473" y="3765"/>
                      <a:pt x="1533" y="5974"/>
                      <a:pt x="1220" y="8413"/>
                    </a:cubicBezTo>
                    <a:lnTo>
                      <a:pt x="17" y="17939"/>
                    </a:lnTo>
                    <a:cubicBezTo>
                      <a:pt x="1" y="18038"/>
                      <a:pt x="83" y="18153"/>
                      <a:pt x="198" y="18170"/>
                    </a:cubicBezTo>
                    <a:cubicBezTo>
                      <a:pt x="314" y="18170"/>
                      <a:pt x="413" y="18104"/>
                      <a:pt x="429" y="17988"/>
                    </a:cubicBezTo>
                    <a:lnTo>
                      <a:pt x="1632" y="8462"/>
                    </a:lnTo>
                    <a:cubicBezTo>
                      <a:pt x="1929" y="6105"/>
                      <a:pt x="2835" y="3979"/>
                      <a:pt x="4187" y="2447"/>
                    </a:cubicBezTo>
                    <a:cubicBezTo>
                      <a:pt x="5377" y="1124"/>
                      <a:pt x="6778" y="404"/>
                      <a:pt x="8189" y="404"/>
                    </a:cubicBezTo>
                    <a:cubicBezTo>
                      <a:pt x="8360" y="404"/>
                      <a:pt x="8531" y="415"/>
                      <a:pt x="8703" y="436"/>
                    </a:cubicBezTo>
                    <a:cubicBezTo>
                      <a:pt x="10268" y="634"/>
                      <a:pt x="11636" y="1738"/>
                      <a:pt x="12559" y="3518"/>
                    </a:cubicBezTo>
                    <a:cubicBezTo>
                      <a:pt x="13482" y="5314"/>
                      <a:pt x="13828" y="7622"/>
                      <a:pt x="13532" y="9978"/>
                    </a:cubicBezTo>
                    <a:lnTo>
                      <a:pt x="12394" y="19043"/>
                    </a:lnTo>
                    <a:cubicBezTo>
                      <a:pt x="12378" y="19158"/>
                      <a:pt x="12460" y="19274"/>
                      <a:pt x="12559" y="19274"/>
                    </a:cubicBezTo>
                    <a:lnTo>
                      <a:pt x="12592" y="19274"/>
                    </a:lnTo>
                    <a:cubicBezTo>
                      <a:pt x="12691" y="19274"/>
                      <a:pt x="12790" y="19208"/>
                      <a:pt x="12790" y="19109"/>
                    </a:cubicBezTo>
                    <a:lnTo>
                      <a:pt x="13944" y="10028"/>
                    </a:lnTo>
                    <a:cubicBezTo>
                      <a:pt x="14257" y="7589"/>
                      <a:pt x="13894" y="5215"/>
                      <a:pt x="12922" y="3320"/>
                    </a:cubicBezTo>
                    <a:cubicBezTo>
                      <a:pt x="11949" y="1425"/>
                      <a:pt x="10466" y="255"/>
                      <a:pt x="8752" y="40"/>
                    </a:cubicBezTo>
                    <a:cubicBezTo>
                      <a:pt x="8553" y="14"/>
                      <a:pt x="8354" y="0"/>
                      <a:pt x="8156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Google Shape;3770;p39">
                <a:extLst>
                  <a:ext uri="{FF2B5EF4-FFF2-40B4-BE49-F238E27FC236}">
                    <a16:creationId xmlns:a16="http://schemas.microsoft.com/office/drawing/2014/main" id="{78AE3B71-91A1-D716-7F21-CF8196E2A970}"/>
                  </a:ext>
                </a:extLst>
              </p:cNvPr>
              <p:cNvSpPr/>
              <p:nvPr/>
            </p:nvSpPr>
            <p:spPr>
              <a:xfrm>
                <a:off x="7745612" y="4533114"/>
                <a:ext cx="330875" cy="499825"/>
              </a:xfrm>
              <a:custGeom>
                <a:avLst/>
                <a:gdLst/>
                <a:ahLst/>
                <a:cxnLst/>
                <a:rect l="l" t="t" r="r" b="b"/>
                <a:pathLst>
                  <a:path w="13235" h="19993" extrusionOk="0">
                    <a:moveTo>
                      <a:pt x="10548" y="1"/>
                    </a:moveTo>
                    <a:lnTo>
                      <a:pt x="0" y="16812"/>
                    </a:lnTo>
                    <a:lnTo>
                      <a:pt x="5999" y="19992"/>
                    </a:lnTo>
                    <a:lnTo>
                      <a:pt x="13234" y="1435"/>
                    </a:lnTo>
                    <a:lnTo>
                      <a:pt x="10548" y="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Google Shape;3771;p39">
                <a:extLst>
                  <a:ext uri="{FF2B5EF4-FFF2-40B4-BE49-F238E27FC236}">
                    <a16:creationId xmlns:a16="http://schemas.microsoft.com/office/drawing/2014/main" id="{542AB87E-E540-91DE-CA1C-6A4827A42DB0}"/>
                  </a:ext>
                </a:extLst>
              </p:cNvPr>
              <p:cNvSpPr/>
              <p:nvPr/>
            </p:nvSpPr>
            <p:spPr>
              <a:xfrm>
                <a:off x="6463749" y="4519463"/>
                <a:ext cx="602800" cy="628375"/>
              </a:xfrm>
              <a:custGeom>
                <a:avLst/>
                <a:gdLst/>
                <a:ahLst/>
                <a:cxnLst/>
                <a:rect l="l" t="t" r="r" b="b"/>
                <a:pathLst>
                  <a:path w="24112" h="25135" extrusionOk="0">
                    <a:moveTo>
                      <a:pt x="10894" y="1"/>
                    </a:moveTo>
                    <a:lnTo>
                      <a:pt x="0" y="16630"/>
                    </a:lnTo>
                    <a:lnTo>
                      <a:pt x="972" y="17158"/>
                    </a:lnTo>
                    <a:lnTo>
                      <a:pt x="5983" y="19811"/>
                    </a:lnTo>
                    <a:lnTo>
                      <a:pt x="16020" y="25135"/>
                    </a:lnTo>
                    <a:lnTo>
                      <a:pt x="24112" y="7055"/>
                    </a:lnTo>
                    <a:lnTo>
                      <a:pt x="14619" y="1995"/>
                    </a:lnTo>
                    <a:lnTo>
                      <a:pt x="11075" y="100"/>
                    </a:lnTo>
                    <a:lnTo>
                      <a:pt x="10894" y="1"/>
                    </a:ln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Google Shape;3772;p39">
                <a:extLst>
                  <a:ext uri="{FF2B5EF4-FFF2-40B4-BE49-F238E27FC236}">
                    <a16:creationId xmlns:a16="http://schemas.microsoft.com/office/drawing/2014/main" id="{1824A3FC-15A3-A871-63E6-A6414239E2A0}"/>
                  </a:ext>
                </a:extLst>
              </p:cNvPr>
              <p:cNvSpPr/>
              <p:nvPr/>
            </p:nvSpPr>
            <p:spPr>
              <a:xfrm>
                <a:off x="8061425" y="2454650"/>
                <a:ext cx="457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709" extrusionOk="0">
                    <a:moveTo>
                      <a:pt x="885" y="416"/>
                    </a:moveTo>
                    <a:cubicBezTo>
                      <a:pt x="964" y="416"/>
                      <a:pt x="1045" y="434"/>
                      <a:pt x="1121" y="472"/>
                    </a:cubicBezTo>
                    <a:cubicBezTo>
                      <a:pt x="1236" y="538"/>
                      <a:pt x="1319" y="637"/>
                      <a:pt x="1352" y="752"/>
                    </a:cubicBezTo>
                    <a:cubicBezTo>
                      <a:pt x="1401" y="868"/>
                      <a:pt x="1385" y="983"/>
                      <a:pt x="1335" y="1082"/>
                    </a:cubicBezTo>
                    <a:cubicBezTo>
                      <a:pt x="1286" y="1181"/>
                      <a:pt x="1187" y="1247"/>
                      <a:pt x="1071" y="1280"/>
                    </a:cubicBezTo>
                    <a:cubicBezTo>
                      <a:pt x="1031" y="1292"/>
                      <a:pt x="988" y="1297"/>
                      <a:pt x="944" y="1297"/>
                    </a:cubicBezTo>
                    <a:cubicBezTo>
                      <a:pt x="865" y="1297"/>
                      <a:pt x="783" y="1279"/>
                      <a:pt x="709" y="1247"/>
                    </a:cubicBezTo>
                    <a:cubicBezTo>
                      <a:pt x="594" y="1181"/>
                      <a:pt x="511" y="1082"/>
                      <a:pt x="478" y="967"/>
                    </a:cubicBezTo>
                    <a:cubicBezTo>
                      <a:pt x="429" y="851"/>
                      <a:pt x="445" y="736"/>
                      <a:pt x="495" y="637"/>
                    </a:cubicBezTo>
                    <a:cubicBezTo>
                      <a:pt x="572" y="493"/>
                      <a:pt x="724" y="416"/>
                      <a:pt x="885" y="416"/>
                    </a:cubicBezTo>
                    <a:close/>
                    <a:moveTo>
                      <a:pt x="879" y="1"/>
                    </a:moveTo>
                    <a:cubicBezTo>
                      <a:pt x="568" y="1"/>
                      <a:pt x="278" y="159"/>
                      <a:pt x="132" y="439"/>
                    </a:cubicBezTo>
                    <a:cubicBezTo>
                      <a:pt x="33" y="637"/>
                      <a:pt x="0" y="884"/>
                      <a:pt x="83" y="1099"/>
                    </a:cubicBezTo>
                    <a:cubicBezTo>
                      <a:pt x="165" y="1313"/>
                      <a:pt x="313" y="1494"/>
                      <a:pt x="511" y="1609"/>
                    </a:cubicBezTo>
                    <a:cubicBezTo>
                      <a:pt x="659" y="1675"/>
                      <a:pt x="808" y="1708"/>
                      <a:pt x="956" y="1708"/>
                    </a:cubicBezTo>
                    <a:cubicBezTo>
                      <a:pt x="1022" y="1708"/>
                      <a:pt x="1104" y="1708"/>
                      <a:pt x="1187" y="1675"/>
                    </a:cubicBezTo>
                    <a:cubicBezTo>
                      <a:pt x="1401" y="1626"/>
                      <a:pt x="1599" y="1478"/>
                      <a:pt x="1698" y="1280"/>
                    </a:cubicBezTo>
                    <a:cubicBezTo>
                      <a:pt x="1813" y="1082"/>
                      <a:pt x="1830" y="835"/>
                      <a:pt x="1747" y="621"/>
                    </a:cubicBezTo>
                    <a:cubicBezTo>
                      <a:pt x="1681" y="406"/>
                      <a:pt x="1516" y="225"/>
                      <a:pt x="1319" y="110"/>
                    </a:cubicBezTo>
                    <a:cubicBezTo>
                      <a:pt x="1176" y="36"/>
                      <a:pt x="1026" y="1"/>
                      <a:pt x="879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Google Shape;3773;p39">
                <a:extLst>
                  <a:ext uri="{FF2B5EF4-FFF2-40B4-BE49-F238E27FC236}">
                    <a16:creationId xmlns:a16="http://schemas.microsoft.com/office/drawing/2014/main" id="{6644A306-BA2D-9E82-91B1-0931D398723F}"/>
                  </a:ext>
                </a:extLst>
              </p:cNvPr>
              <p:cNvSpPr/>
              <p:nvPr/>
            </p:nvSpPr>
            <p:spPr>
              <a:xfrm>
                <a:off x="7863225" y="2350425"/>
                <a:ext cx="47825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708" extrusionOk="0">
                    <a:moveTo>
                      <a:pt x="968" y="415"/>
                    </a:moveTo>
                    <a:cubicBezTo>
                      <a:pt x="1047" y="415"/>
                      <a:pt x="1128" y="434"/>
                      <a:pt x="1204" y="472"/>
                    </a:cubicBezTo>
                    <a:cubicBezTo>
                      <a:pt x="1319" y="537"/>
                      <a:pt x="1402" y="636"/>
                      <a:pt x="1451" y="752"/>
                    </a:cubicBezTo>
                    <a:cubicBezTo>
                      <a:pt x="1484" y="867"/>
                      <a:pt x="1468" y="982"/>
                      <a:pt x="1418" y="1081"/>
                    </a:cubicBezTo>
                    <a:cubicBezTo>
                      <a:pt x="1369" y="1180"/>
                      <a:pt x="1270" y="1246"/>
                      <a:pt x="1154" y="1279"/>
                    </a:cubicBezTo>
                    <a:cubicBezTo>
                      <a:pt x="1114" y="1291"/>
                      <a:pt x="1071" y="1296"/>
                      <a:pt x="1027" y="1296"/>
                    </a:cubicBezTo>
                    <a:cubicBezTo>
                      <a:pt x="948" y="1296"/>
                      <a:pt x="866" y="1278"/>
                      <a:pt x="792" y="1246"/>
                    </a:cubicBezTo>
                    <a:cubicBezTo>
                      <a:pt x="561" y="1114"/>
                      <a:pt x="462" y="851"/>
                      <a:pt x="578" y="636"/>
                    </a:cubicBezTo>
                    <a:cubicBezTo>
                      <a:pt x="655" y="492"/>
                      <a:pt x="807" y="415"/>
                      <a:pt x="968" y="415"/>
                    </a:cubicBezTo>
                    <a:close/>
                    <a:moveTo>
                      <a:pt x="970" y="0"/>
                    </a:moveTo>
                    <a:cubicBezTo>
                      <a:pt x="659" y="0"/>
                      <a:pt x="361" y="158"/>
                      <a:pt x="215" y="439"/>
                    </a:cubicBezTo>
                    <a:cubicBezTo>
                      <a:pt x="1" y="851"/>
                      <a:pt x="166" y="1378"/>
                      <a:pt x="611" y="1609"/>
                    </a:cubicBezTo>
                    <a:cubicBezTo>
                      <a:pt x="742" y="1675"/>
                      <a:pt x="891" y="1708"/>
                      <a:pt x="1039" y="1708"/>
                    </a:cubicBezTo>
                    <a:cubicBezTo>
                      <a:pt x="1121" y="1708"/>
                      <a:pt x="1187" y="1708"/>
                      <a:pt x="1270" y="1675"/>
                    </a:cubicBezTo>
                    <a:cubicBezTo>
                      <a:pt x="1501" y="1625"/>
                      <a:pt x="1682" y="1477"/>
                      <a:pt x="1781" y="1279"/>
                    </a:cubicBezTo>
                    <a:cubicBezTo>
                      <a:pt x="1896" y="1081"/>
                      <a:pt x="1913" y="834"/>
                      <a:pt x="1830" y="620"/>
                    </a:cubicBezTo>
                    <a:cubicBezTo>
                      <a:pt x="1764" y="406"/>
                      <a:pt x="1599" y="224"/>
                      <a:pt x="1402" y="109"/>
                    </a:cubicBezTo>
                    <a:cubicBezTo>
                      <a:pt x="1265" y="35"/>
                      <a:pt x="1116" y="0"/>
                      <a:pt x="970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Google Shape;3774;p39">
                <a:extLst>
                  <a:ext uri="{FF2B5EF4-FFF2-40B4-BE49-F238E27FC236}">
                    <a16:creationId xmlns:a16="http://schemas.microsoft.com/office/drawing/2014/main" id="{ED1E0F0A-50D6-46D3-BF76-593A2463A0DF}"/>
                  </a:ext>
                </a:extLst>
              </p:cNvPr>
              <p:cNvSpPr/>
              <p:nvPr/>
            </p:nvSpPr>
            <p:spPr>
              <a:xfrm>
                <a:off x="7879725" y="2120150"/>
                <a:ext cx="316450" cy="358675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14347" extrusionOk="0">
                    <a:moveTo>
                      <a:pt x="8889" y="0"/>
                    </a:moveTo>
                    <a:cubicBezTo>
                      <a:pt x="8174" y="0"/>
                      <a:pt x="7416" y="200"/>
                      <a:pt x="6658" y="602"/>
                    </a:cubicBezTo>
                    <a:cubicBezTo>
                      <a:pt x="5307" y="1294"/>
                      <a:pt x="4104" y="2546"/>
                      <a:pt x="3280" y="4112"/>
                    </a:cubicBezTo>
                    <a:lnTo>
                      <a:pt x="49" y="10161"/>
                    </a:lnTo>
                    <a:cubicBezTo>
                      <a:pt x="0" y="10259"/>
                      <a:pt x="33" y="10391"/>
                      <a:pt x="148" y="10441"/>
                    </a:cubicBezTo>
                    <a:cubicBezTo>
                      <a:pt x="179" y="10461"/>
                      <a:pt x="212" y="10471"/>
                      <a:pt x="244" y="10471"/>
                    </a:cubicBezTo>
                    <a:cubicBezTo>
                      <a:pt x="313" y="10471"/>
                      <a:pt x="378" y="10426"/>
                      <a:pt x="412" y="10358"/>
                    </a:cubicBezTo>
                    <a:lnTo>
                      <a:pt x="3642" y="4310"/>
                    </a:lnTo>
                    <a:cubicBezTo>
                      <a:pt x="4433" y="2810"/>
                      <a:pt x="5571" y="1623"/>
                      <a:pt x="6840" y="964"/>
                    </a:cubicBezTo>
                    <a:cubicBezTo>
                      <a:pt x="7536" y="598"/>
                      <a:pt x="8226" y="415"/>
                      <a:pt x="8872" y="415"/>
                    </a:cubicBezTo>
                    <a:cubicBezTo>
                      <a:pt x="9389" y="415"/>
                      <a:pt x="9878" y="532"/>
                      <a:pt x="10317" y="766"/>
                    </a:cubicBezTo>
                    <a:cubicBezTo>
                      <a:pt x="11290" y="1277"/>
                      <a:pt x="11932" y="2348"/>
                      <a:pt x="12081" y="3749"/>
                    </a:cubicBezTo>
                    <a:cubicBezTo>
                      <a:pt x="12245" y="5183"/>
                      <a:pt x="11899" y="6782"/>
                      <a:pt x="11108" y="8282"/>
                    </a:cubicBezTo>
                    <a:lnTo>
                      <a:pt x="8043" y="14050"/>
                    </a:lnTo>
                    <a:cubicBezTo>
                      <a:pt x="7977" y="14149"/>
                      <a:pt x="8026" y="14281"/>
                      <a:pt x="8125" y="14330"/>
                    </a:cubicBezTo>
                    <a:cubicBezTo>
                      <a:pt x="8158" y="14347"/>
                      <a:pt x="8191" y="14347"/>
                      <a:pt x="8224" y="14347"/>
                    </a:cubicBezTo>
                    <a:cubicBezTo>
                      <a:pt x="8290" y="14347"/>
                      <a:pt x="8356" y="14314"/>
                      <a:pt x="8405" y="14248"/>
                    </a:cubicBezTo>
                    <a:lnTo>
                      <a:pt x="11471" y="8463"/>
                    </a:lnTo>
                    <a:cubicBezTo>
                      <a:pt x="12295" y="6914"/>
                      <a:pt x="12658" y="5216"/>
                      <a:pt x="12493" y="3700"/>
                    </a:cubicBezTo>
                    <a:cubicBezTo>
                      <a:pt x="12328" y="2151"/>
                      <a:pt x="11619" y="981"/>
                      <a:pt x="10515" y="387"/>
                    </a:cubicBezTo>
                    <a:cubicBezTo>
                      <a:pt x="10015" y="130"/>
                      <a:pt x="9466" y="0"/>
                      <a:pt x="8889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Google Shape;3775;p39">
                <a:extLst>
                  <a:ext uri="{FF2B5EF4-FFF2-40B4-BE49-F238E27FC236}">
                    <a16:creationId xmlns:a16="http://schemas.microsoft.com/office/drawing/2014/main" id="{04B48A4E-3A5F-5E47-EAF1-53BBAF811C4E}"/>
                  </a:ext>
                </a:extLst>
              </p:cNvPr>
              <p:cNvSpPr/>
              <p:nvPr/>
            </p:nvSpPr>
            <p:spPr>
              <a:xfrm>
                <a:off x="7836050" y="2416125"/>
                <a:ext cx="2237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8950" h="5788" extrusionOk="0">
                    <a:moveTo>
                      <a:pt x="1235" y="409"/>
                    </a:moveTo>
                    <a:cubicBezTo>
                      <a:pt x="1353" y="409"/>
                      <a:pt x="1472" y="437"/>
                      <a:pt x="1582" y="497"/>
                    </a:cubicBezTo>
                    <a:lnTo>
                      <a:pt x="7960" y="3892"/>
                    </a:lnTo>
                    <a:cubicBezTo>
                      <a:pt x="8339" y="4090"/>
                      <a:pt x="8471" y="4535"/>
                      <a:pt x="8274" y="4914"/>
                    </a:cubicBezTo>
                    <a:lnTo>
                      <a:pt x="8241" y="4963"/>
                    </a:lnTo>
                    <a:cubicBezTo>
                      <a:pt x="8105" y="5224"/>
                      <a:pt x="7852" y="5368"/>
                      <a:pt x="7584" y="5368"/>
                    </a:cubicBezTo>
                    <a:cubicBezTo>
                      <a:pt x="7462" y="5368"/>
                      <a:pt x="7337" y="5338"/>
                      <a:pt x="7219" y="5277"/>
                    </a:cubicBezTo>
                    <a:lnTo>
                      <a:pt x="841" y="1898"/>
                    </a:lnTo>
                    <a:cubicBezTo>
                      <a:pt x="676" y="1799"/>
                      <a:pt x="544" y="1634"/>
                      <a:pt x="478" y="1453"/>
                    </a:cubicBezTo>
                    <a:cubicBezTo>
                      <a:pt x="429" y="1255"/>
                      <a:pt x="445" y="1057"/>
                      <a:pt x="527" y="876"/>
                    </a:cubicBezTo>
                    <a:lnTo>
                      <a:pt x="560" y="810"/>
                    </a:lnTo>
                    <a:cubicBezTo>
                      <a:pt x="698" y="558"/>
                      <a:pt x="964" y="409"/>
                      <a:pt x="1235" y="409"/>
                    </a:cubicBezTo>
                    <a:close/>
                    <a:moveTo>
                      <a:pt x="1241" y="1"/>
                    </a:moveTo>
                    <a:cubicBezTo>
                      <a:pt x="824" y="1"/>
                      <a:pt x="415" y="223"/>
                      <a:pt x="198" y="612"/>
                    </a:cubicBezTo>
                    <a:lnTo>
                      <a:pt x="165" y="678"/>
                    </a:lnTo>
                    <a:cubicBezTo>
                      <a:pt x="33" y="958"/>
                      <a:pt x="0" y="1272"/>
                      <a:pt x="82" y="1568"/>
                    </a:cubicBezTo>
                    <a:cubicBezTo>
                      <a:pt x="181" y="1865"/>
                      <a:pt x="379" y="2112"/>
                      <a:pt x="659" y="2260"/>
                    </a:cubicBezTo>
                    <a:lnTo>
                      <a:pt x="7037" y="5639"/>
                    </a:lnTo>
                    <a:cubicBezTo>
                      <a:pt x="7202" y="5738"/>
                      <a:pt x="7384" y="5787"/>
                      <a:pt x="7581" y="5787"/>
                    </a:cubicBezTo>
                    <a:cubicBezTo>
                      <a:pt x="7697" y="5787"/>
                      <a:pt x="7812" y="5771"/>
                      <a:pt x="7927" y="5738"/>
                    </a:cubicBezTo>
                    <a:cubicBezTo>
                      <a:pt x="8224" y="5639"/>
                      <a:pt x="8455" y="5441"/>
                      <a:pt x="8603" y="5161"/>
                    </a:cubicBezTo>
                    <a:lnTo>
                      <a:pt x="8636" y="5095"/>
                    </a:lnTo>
                    <a:cubicBezTo>
                      <a:pt x="8949" y="4535"/>
                      <a:pt x="8719" y="3826"/>
                      <a:pt x="8158" y="3530"/>
                    </a:cubicBezTo>
                    <a:lnTo>
                      <a:pt x="1780" y="134"/>
                    </a:lnTo>
                    <a:cubicBezTo>
                      <a:pt x="1609" y="44"/>
                      <a:pt x="1424" y="1"/>
                      <a:pt x="1241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Google Shape;3776;p39">
                <a:extLst>
                  <a:ext uri="{FF2B5EF4-FFF2-40B4-BE49-F238E27FC236}">
                    <a16:creationId xmlns:a16="http://schemas.microsoft.com/office/drawing/2014/main" id="{0F7FB16F-2A26-0F80-0E65-3E22A0444B5B}"/>
                  </a:ext>
                </a:extLst>
              </p:cNvPr>
              <p:cNvSpPr/>
              <p:nvPr/>
            </p:nvSpPr>
            <p:spPr>
              <a:xfrm>
                <a:off x="-5782232" y="4828079"/>
                <a:ext cx="777525" cy="515625"/>
              </a:xfrm>
              <a:custGeom>
                <a:avLst/>
                <a:gdLst/>
                <a:ahLst/>
                <a:cxnLst/>
                <a:rect l="l" t="t" r="r" b="b"/>
                <a:pathLst>
                  <a:path w="31101" h="20625" extrusionOk="0">
                    <a:moveTo>
                      <a:pt x="21129" y="0"/>
                    </a:moveTo>
                    <a:cubicBezTo>
                      <a:pt x="17569" y="3098"/>
                      <a:pt x="15081" y="4862"/>
                      <a:pt x="9543" y="6428"/>
                    </a:cubicBezTo>
                    <a:lnTo>
                      <a:pt x="11010" y="8686"/>
                    </a:lnTo>
                    <a:lnTo>
                      <a:pt x="10367" y="8702"/>
                    </a:lnTo>
                    <a:lnTo>
                      <a:pt x="0" y="8587"/>
                    </a:lnTo>
                    <a:lnTo>
                      <a:pt x="2819" y="15789"/>
                    </a:lnTo>
                    <a:cubicBezTo>
                      <a:pt x="5760" y="18889"/>
                      <a:pt x="9837" y="20625"/>
                      <a:pt x="14102" y="20625"/>
                    </a:cubicBezTo>
                    <a:cubicBezTo>
                      <a:pt x="14258" y="20625"/>
                      <a:pt x="14414" y="20622"/>
                      <a:pt x="14570" y="20618"/>
                    </a:cubicBezTo>
                    <a:lnTo>
                      <a:pt x="24837" y="20305"/>
                    </a:lnTo>
                    <a:cubicBezTo>
                      <a:pt x="28908" y="19761"/>
                      <a:pt x="31100" y="15245"/>
                      <a:pt x="29024" y="11702"/>
                    </a:cubicBezTo>
                    <a:lnTo>
                      <a:pt x="21129" y="0"/>
                    </a:ln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Google Shape;3777;p39">
                <a:extLst>
                  <a:ext uri="{FF2B5EF4-FFF2-40B4-BE49-F238E27FC236}">
                    <a16:creationId xmlns:a16="http://schemas.microsoft.com/office/drawing/2014/main" id="{606BCFF1-2EBB-8F20-F31D-BD105AEDAD80}"/>
                  </a:ext>
                </a:extLst>
              </p:cNvPr>
              <p:cNvSpPr/>
              <p:nvPr/>
            </p:nvSpPr>
            <p:spPr>
              <a:xfrm>
                <a:off x="-1844759" y="7414409"/>
                <a:ext cx="763100" cy="525900"/>
              </a:xfrm>
              <a:custGeom>
                <a:avLst/>
                <a:gdLst/>
                <a:ahLst/>
                <a:cxnLst/>
                <a:rect l="l" t="t" r="r" b="b"/>
                <a:pathLst>
                  <a:path w="30524" h="21036" extrusionOk="0">
                    <a:moveTo>
                      <a:pt x="21311" y="516"/>
                    </a:moveTo>
                    <a:lnTo>
                      <a:pt x="29073" y="12003"/>
                    </a:lnTo>
                    <a:cubicBezTo>
                      <a:pt x="30013" y="13619"/>
                      <a:pt x="30095" y="15563"/>
                      <a:pt x="29288" y="17244"/>
                    </a:cubicBezTo>
                    <a:cubicBezTo>
                      <a:pt x="28480" y="18909"/>
                      <a:pt x="26881" y="20063"/>
                      <a:pt x="25068" y="20310"/>
                    </a:cubicBezTo>
                    <a:lnTo>
                      <a:pt x="14801" y="20607"/>
                    </a:lnTo>
                    <a:cubicBezTo>
                      <a:pt x="14627" y="20612"/>
                      <a:pt x="14454" y="20615"/>
                      <a:pt x="14282" y="20615"/>
                    </a:cubicBezTo>
                    <a:cubicBezTo>
                      <a:pt x="10102" y="20615"/>
                      <a:pt x="6111" y="18899"/>
                      <a:pt x="3214" y="15876"/>
                    </a:cubicBezTo>
                    <a:lnTo>
                      <a:pt x="528" y="9004"/>
                    </a:lnTo>
                    <a:lnTo>
                      <a:pt x="528" y="9004"/>
                    </a:lnTo>
                    <a:lnTo>
                      <a:pt x="10598" y="9103"/>
                    </a:lnTo>
                    <a:lnTo>
                      <a:pt x="11257" y="9086"/>
                    </a:lnTo>
                    <a:cubicBezTo>
                      <a:pt x="11323" y="9086"/>
                      <a:pt x="11389" y="9053"/>
                      <a:pt x="11422" y="8987"/>
                    </a:cubicBezTo>
                    <a:cubicBezTo>
                      <a:pt x="11455" y="8921"/>
                      <a:pt x="11455" y="8839"/>
                      <a:pt x="11422" y="8773"/>
                    </a:cubicBezTo>
                    <a:lnTo>
                      <a:pt x="10104" y="6762"/>
                    </a:lnTo>
                    <a:cubicBezTo>
                      <a:pt x="15196" y="5279"/>
                      <a:pt x="17734" y="3615"/>
                      <a:pt x="21311" y="516"/>
                    </a:cubicBezTo>
                    <a:close/>
                    <a:moveTo>
                      <a:pt x="21348" y="1"/>
                    </a:moveTo>
                    <a:cubicBezTo>
                      <a:pt x="21304" y="1"/>
                      <a:pt x="21252" y="28"/>
                      <a:pt x="21212" y="55"/>
                    </a:cubicBezTo>
                    <a:cubicBezTo>
                      <a:pt x="17471" y="3318"/>
                      <a:pt x="15031" y="4933"/>
                      <a:pt x="9724" y="6433"/>
                    </a:cubicBezTo>
                    <a:cubicBezTo>
                      <a:pt x="9659" y="6449"/>
                      <a:pt x="9609" y="6499"/>
                      <a:pt x="9576" y="6565"/>
                    </a:cubicBezTo>
                    <a:cubicBezTo>
                      <a:pt x="9560" y="6631"/>
                      <a:pt x="9560" y="6697"/>
                      <a:pt x="9609" y="6746"/>
                    </a:cubicBezTo>
                    <a:lnTo>
                      <a:pt x="10878" y="8691"/>
                    </a:lnTo>
                    <a:lnTo>
                      <a:pt x="10598" y="8691"/>
                    </a:lnTo>
                    <a:lnTo>
                      <a:pt x="231" y="8592"/>
                    </a:lnTo>
                    <a:cubicBezTo>
                      <a:pt x="165" y="8592"/>
                      <a:pt x="100" y="8625"/>
                      <a:pt x="50" y="8674"/>
                    </a:cubicBezTo>
                    <a:cubicBezTo>
                      <a:pt x="17" y="8740"/>
                      <a:pt x="1" y="8806"/>
                      <a:pt x="34" y="8872"/>
                    </a:cubicBezTo>
                    <a:lnTo>
                      <a:pt x="2852" y="16074"/>
                    </a:lnTo>
                    <a:cubicBezTo>
                      <a:pt x="2868" y="16091"/>
                      <a:pt x="2868" y="16124"/>
                      <a:pt x="2901" y="16140"/>
                    </a:cubicBezTo>
                    <a:cubicBezTo>
                      <a:pt x="5884" y="19272"/>
                      <a:pt x="10021" y="21035"/>
                      <a:pt x="14339" y="21035"/>
                    </a:cubicBezTo>
                    <a:cubicBezTo>
                      <a:pt x="14488" y="21035"/>
                      <a:pt x="14652" y="21035"/>
                      <a:pt x="14801" y="21019"/>
                    </a:cubicBezTo>
                    <a:lnTo>
                      <a:pt x="25101" y="20722"/>
                    </a:lnTo>
                    <a:cubicBezTo>
                      <a:pt x="27079" y="20442"/>
                      <a:pt x="28777" y="19206"/>
                      <a:pt x="29650" y="17409"/>
                    </a:cubicBezTo>
                    <a:cubicBezTo>
                      <a:pt x="30524" y="15613"/>
                      <a:pt x="30441" y="13520"/>
                      <a:pt x="29419" y="11789"/>
                    </a:cubicBezTo>
                    <a:lnTo>
                      <a:pt x="21525" y="88"/>
                    </a:lnTo>
                    <a:cubicBezTo>
                      <a:pt x="21492" y="38"/>
                      <a:pt x="21443" y="5"/>
                      <a:pt x="21377" y="5"/>
                    </a:cubicBezTo>
                    <a:cubicBezTo>
                      <a:pt x="21368" y="2"/>
                      <a:pt x="21358" y="1"/>
                      <a:pt x="21348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Google Shape;3778;p39">
                <a:extLst>
                  <a:ext uri="{FF2B5EF4-FFF2-40B4-BE49-F238E27FC236}">
                    <a16:creationId xmlns:a16="http://schemas.microsoft.com/office/drawing/2014/main" id="{3C820328-FCF5-C4C1-E4C4-E238E6D35DAB}"/>
                  </a:ext>
                </a:extLst>
              </p:cNvPr>
              <p:cNvSpPr/>
              <p:nvPr/>
            </p:nvSpPr>
            <p:spPr>
              <a:xfrm>
                <a:off x="8353950" y="2042050"/>
                <a:ext cx="16650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6660" h="446" extrusionOk="0">
                    <a:moveTo>
                      <a:pt x="6461" y="1"/>
                    </a:moveTo>
                    <a:lnTo>
                      <a:pt x="215" y="34"/>
                    </a:lnTo>
                    <a:cubicBezTo>
                      <a:pt x="100" y="34"/>
                      <a:pt x="1" y="116"/>
                      <a:pt x="1" y="232"/>
                    </a:cubicBezTo>
                    <a:cubicBezTo>
                      <a:pt x="1" y="347"/>
                      <a:pt x="100" y="446"/>
                      <a:pt x="215" y="446"/>
                    </a:cubicBezTo>
                    <a:lnTo>
                      <a:pt x="6461" y="413"/>
                    </a:lnTo>
                    <a:cubicBezTo>
                      <a:pt x="6577" y="413"/>
                      <a:pt x="6659" y="314"/>
                      <a:pt x="6659" y="199"/>
                    </a:cubicBezTo>
                    <a:cubicBezTo>
                      <a:pt x="6659" y="100"/>
                      <a:pt x="6577" y="1"/>
                      <a:pt x="6461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Google Shape;3779;p39">
                <a:extLst>
                  <a:ext uri="{FF2B5EF4-FFF2-40B4-BE49-F238E27FC236}">
                    <a16:creationId xmlns:a16="http://schemas.microsoft.com/office/drawing/2014/main" id="{B08A8E32-26B0-C9C1-DD68-F5FE422B4BD5}"/>
                  </a:ext>
                </a:extLst>
              </p:cNvPr>
              <p:cNvSpPr/>
              <p:nvPr/>
            </p:nvSpPr>
            <p:spPr>
              <a:xfrm>
                <a:off x="8043300" y="1981900"/>
                <a:ext cx="295425" cy="27815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1126" extrusionOk="0">
                    <a:moveTo>
                      <a:pt x="6889" y="1"/>
                    </a:moveTo>
                    <a:cubicBezTo>
                      <a:pt x="6430" y="1"/>
                      <a:pt x="5967" y="81"/>
                      <a:pt x="5521" y="248"/>
                    </a:cubicBezTo>
                    <a:lnTo>
                      <a:pt x="2555" y="956"/>
                    </a:lnTo>
                    <a:cubicBezTo>
                      <a:pt x="1302" y="1253"/>
                      <a:pt x="0" y="2225"/>
                      <a:pt x="1286" y="4961"/>
                    </a:cubicBezTo>
                    <a:lnTo>
                      <a:pt x="1895" y="6956"/>
                    </a:lnTo>
                    <a:cubicBezTo>
                      <a:pt x="2423" y="8686"/>
                      <a:pt x="3972" y="9906"/>
                      <a:pt x="5785" y="10021"/>
                    </a:cubicBezTo>
                    <a:cubicBezTo>
                      <a:pt x="6098" y="10038"/>
                      <a:pt x="6395" y="10186"/>
                      <a:pt x="6625" y="10417"/>
                    </a:cubicBezTo>
                    <a:lnTo>
                      <a:pt x="7515" y="11125"/>
                    </a:lnTo>
                    <a:lnTo>
                      <a:pt x="11817" y="3544"/>
                    </a:lnTo>
                    <a:lnTo>
                      <a:pt x="9790" y="1286"/>
                    </a:lnTo>
                    <a:cubicBezTo>
                      <a:pt x="9037" y="452"/>
                      <a:pt x="7974" y="1"/>
                      <a:pt x="6889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Google Shape;3780;p39">
                <a:extLst>
                  <a:ext uri="{FF2B5EF4-FFF2-40B4-BE49-F238E27FC236}">
                    <a16:creationId xmlns:a16="http://schemas.microsoft.com/office/drawing/2014/main" id="{3A3E5649-BFA3-6276-8B90-FDC84C04E6D9}"/>
                  </a:ext>
                </a:extLst>
              </p:cNvPr>
              <p:cNvSpPr/>
              <p:nvPr/>
            </p:nvSpPr>
            <p:spPr>
              <a:xfrm>
                <a:off x="8053175" y="1976825"/>
                <a:ext cx="291325" cy="28857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11543" extrusionOk="0">
                    <a:moveTo>
                      <a:pt x="6494" y="0"/>
                    </a:moveTo>
                    <a:cubicBezTo>
                      <a:pt x="6020" y="0"/>
                      <a:pt x="5545" y="83"/>
                      <a:pt x="5093" y="253"/>
                    </a:cubicBezTo>
                    <a:lnTo>
                      <a:pt x="2110" y="945"/>
                    </a:lnTo>
                    <a:cubicBezTo>
                      <a:pt x="1270" y="1159"/>
                      <a:pt x="660" y="1588"/>
                      <a:pt x="363" y="2198"/>
                    </a:cubicBezTo>
                    <a:cubicBezTo>
                      <a:pt x="1" y="2956"/>
                      <a:pt x="116" y="3978"/>
                      <a:pt x="693" y="5230"/>
                    </a:cubicBezTo>
                    <a:lnTo>
                      <a:pt x="1303" y="7224"/>
                    </a:lnTo>
                    <a:cubicBezTo>
                      <a:pt x="1846" y="9021"/>
                      <a:pt x="3478" y="10323"/>
                      <a:pt x="5373" y="10422"/>
                    </a:cubicBezTo>
                    <a:cubicBezTo>
                      <a:pt x="5637" y="10438"/>
                      <a:pt x="5884" y="10570"/>
                      <a:pt x="6082" y="10768"/>
                    </a:cubicBezTo>
                    <a:cubicBezTo>
                      <a:pt x="6082" y="10768"/>
                      <a:pt x="6082" y="10784"/>
                      <a:pt x="6099" y="10784"/>
                    </a:cubicBezTo>
                    <a:lnTo>
                      <a:pt x="7005" y="11493"/>
                    </a:lnTo>
                    <a:cubicBezTo>
                      <a:pt x="7038" y="11526"/>
                      <a:pt x="7087" y="11543"/>
                      <a:pt x="7120" y="11543"/>
                    </a:cubicBezTo>
                    <a:cubicBezTo>
                      <a:pt x="7186" y="11543"/>
                      <a:pt x="7252" y="11510"/>
                      <a:pt x="7285" y="11460"/>
                    </a:cubicBezTo>
                    <a:cubicBezTo>
                      <a:pt x="7351" y="11378"/>
                      <a:pt x="7335" y="11246"/>
                      <a:pt x="7252" y="11163"/>
                    </a:cubicBezTo>
                    <a:lnTo>
                      <a:pt x="6362" y="10471"/>
                    </a:lnTo>
                    <a:cubicBezTo>
                      <a:pt x="6115" y="10208"/>
                      <a:pt x="5769" y="10043"/>
                      <a:pt x="5390" y="10026"/>
                    </a:cubicBezTo>
                    <a:cubicBezTo>
                      <a:pt x="3676" y="9911"/>
                      <a:pt x="2193" y="8741"/>
                      <a:pt x="1698" y="7109"/>
                    </a:cubicBezTo>
                    <a:lnTo>
                      <a:pt x="1088" y="5098"/>
                    </a:lnTo>
                    <a:cubicBezTo>
                      <a:pt x="1088" y="5098"/>
                      <a:pt x="1088" y="5082"/>
                      <a:pt x="1072" y="5082"/>
                    </a:cubicBezTo>
                    <a:cubicBezTo>
                      <a:pt x="544" y="3928"/>
                      <a:pt x="429" y="3022"/>
                      <a:pt x="742" y="2379"/>
                    </a:cubicBezTo>
                    <a:cubicBezTo>
                      <a:pt x="1039" y="1753"/>
                      <a:pt x="1698" y="1473"/>
                      <a:pt x="2209" y="1357"/>
                    </a:cubicBezTo>
                    <a:lnTo>
                      <a:pt x="5209" y="649"/>
                    </a:lnTo>
                    <a:cubicBezTo>
                      <a:pt x="5622" y="493"/>
                      <a:pt x="6055" y="418"/>
                      <a:pt x="6487" y="418"/>
                    </a:cubicBezTo>
                    <a:cubicBezTo>
                      <a:pt x="7518" y="418"/>
                      <a:pt x="8538" y="847"/>
                      <a:pt x="9246" y="1637"/>
                    </a:cubicBezTo>
                    <a:lnTo>
                      <a:pt x="11274" y="3879"/>
                    </a:lnTo>
                    <a:cubicBezTo>
                      <a:pt x="11317" y="3922"/>
                      <a:pt x="11374" y="3943"/>
                      <a:pt x="11431" y="3943"/>
                    </a:cubicBezTo>
                    <a:cubicBezTo>
                      <a:pt x="11481" y="3943"/>
                      <a:pt x="11531" y="3926"/>
                      <a:pt x="11570" y="3895"/>
                    </a:cubicBezTo>
                    <a:cubicBezTo>
                      <a:pt x="11653" y="3813"/>
                      <a:pt x="11653" y="3681"/>
                      <a:pt x="11587" y="3599"/>
                    </a:cubicBezTo>
                    <a:lnTo>
                      <a:pt x="9560" y="1357"/>
                    </a:lnTo>
                    <a:cubicBezTo>
                      <a:pt x="8758" y="474"/>
                      <a:pt x="7628" y="0"/>
                      <a:pt x="6494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Google Shape;3781;p39">
                <a:extLst>
                  <a:ext uri="{FF2B5EF4-FFF2-40B4-BE49-F238E27FC236}">
                    <a16:creationId xmlns:a16="http://schemas.microsoft.com/office/drawing/2014/main" id="{849E691D-39C5-8F0C-9B36-4346D28EC9DA}"/>
                  </a:ext>
                </a:extLst>
              </p:cNvPr>
              <p:cNvSpPr/>
              <p:nvPr/>
            </p:nvSpPr>
            <p:spPr>
              <a:xfrm>
                <a:off x="8138875" y="2173975"/>
                <a:ext cx="72550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833" extrusionOk="0">
                    <a:moveTo>
                      <a:pt x="1327" y="1"/>
                    </a:moveTo>
                    <a:cubicBezTo>
                      <a:pt x="1175" y="1"/>
                      <a:pt x="1021" y="32"/>
                      <a:pt x="874" y="97"/>
                    </a:cubicBezTo>
                    <a:lnTo>
                      <a:pt x="149" y="426"/>
                    </a:lnTo>
                    <a:cubicBezTo>
                      <a:pt x="50" y="476"/>
                      <a:pt x="1" y="591"/>
                      <a:pt x="50" y="706"/>
                    </a:cubicBezTo>
                    <a:cubicBezTo>
                      <a:pt x="86" y="779"/>
                      <a:pt x="158" y="825"/>
                      <a:pt x="232" y="825"/>
                    </a:cubicBezTo>
                    <a:cubicBezTo>
                      <a:pt x="260" y="825"/>
                      <a:pt x="287" y="819"/>
                      <a:pt x="314" y="805"/>
                    </a:cubicBezTo>
                    <a:lnTo>
                      <a:pt x="1055" y="476"/>
                    </a:lnTo>
                    <a:cubicBezTo>
                      <a:pt x="1142" y="437"/>
                      <a:pt x="1235" y="418"/>
                      <a:pt x="1327" y="418"/>
                    </a:cubicBezTo>
                    <a:cubicBezTo>
                      <a:pt x="1585" y="418"/>
                      <a:pt x="1841" y="563"/>
                      <a:pt x="1962" y="805"/>
                    </a:cubicBezTo>
                    <a:lnTo>
                      <a:pt x="2473" y="2684"/>
                    </a:lnTo>
                    <a:cubicBezTo>
                      <a:pt x="2506" y="2767"/>
                      <a:pt x="2588" y="2832"/>
                      <a:pt x="2671" y="2832"/>
                    </a:cubicBezTo>
                    <a:cubicBezTo>
                      <a:pt x="2687" y="2832"/>
                      <a:pt x="2720" y="2832"/>
                      <a:pt x="2737" y="2816"/>
                    </a:cubicBezTo>
                    <a:cubicBezTo>
                      <a:pt x="2835" y="2800"/>
                      <a:pt x="2901" y="2684"/>
                      <a:pt x="2868" y="2569"/>
                    </a:cubicBezTo>
                    <a:lnTo>
                      <a:pt x="2357" y="690"/>
                    </a:lnTo>
                    <a:cubicBezTo>
                      <a:pt x="2357" y="673"/>
                      <a:pt x="2357" y="657"/>
                      <a:pt x="2341" y="657"/>
                    </a:cubicBezTo>
                    <a:cubicBezTo>
                      <a:pt x="2159" y="244"/>
                      <a:pt x="1752" y="1"/>
                      <a:pt x="1327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Google Shape;3782;p39">
                <a:extLst>
                  <a:ext uri="{FF2B5EF4-FFF2-40B4-BE49-F238E27FC236}">
                    <a16:creationId xmlns:a16="http://schemas.microsoft.com/office/drawing/2014/main" id="{73F9F2D5-85F3-D4F5-9CE4-53EDB962A945}"/>
                  </a:ext>
                </a:extLst>
              </p:cNvPr>
              <p:cNvSpPr/>
              <p:nvPr/>
            </p:nvSpPr>
            <p:spPr>
              <a:xfrm>
                <a:off x="8098100" y="2091450"/>
                <a:ext cx="124450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893" extrusionOk="0">
                    <a:moveTo>
                      <a:pt x="4761" y="0"/>
                    </a:moveTo>
                    <a:cubicBezTo>
                      <a:pt x="4750" y="0"/>
                      <a:pt x="4740" y="1"/>
                      <a:pt x="4730" y="3"/>
                    </a:cubicBezTo>
                    <a:lnTo>
                      <a:pt x="1895" y="497"/>
                    </a:lnTo>
                    <a:cubicBezTo>
                      <a:pt x="874" y="678"/>
                      <a:pt x="132" y="1535"/>
                      <a:pt x="66" y="2557"/>
                    </a:cubicBezTo>
                    <a:lnTo>
                      <a:pt x="16" y="3678"/>
                    </a:lnTo>
                    <a:cubicBezTo>
                      <a:pt x="0" y="3793"/>
                      <a:pt x="99" y="3876"/>
                      <a:pt x="214" y="3892"/>
                    </a:cubicBezTo>
                    <a:cubicBezTo>
                      <a:pt x="330" y="3892"/>
                      <a:pt x="412" y="3810"/>
                      <a:pt x="429" y="3694"/>
                    </a:cubicBezTo>
                    <a:lnTo>
                      <a:pt x="478" y="2574"/>
                    </a:lnTo>
                    <a:cubicBezTo>
                      <a:pt x="527" y="1750"/>
                      <a:pt x="1137" y="1057"/>
                      <a:pt x="1961" y="909"/>
                    </a:cubicBezTo>
                    <a:lnTo>
                      <a:pt x="4796" y="415"/>
                    </a:lnTo>
                    <a:cubicBezTo>
                      <a:pt x="4911" y="382"/>
                      <a:pt x="4977" y="283"/>
                      <a:pt x="4961" y="167"/>
                    </a:cubicBezTo>
                    <a:cubicBezTo>
                      <a:pt x="4946" y="64"/>
                      <a:pt x="4852" y="0"/>
                      <a:pt x="4761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Google Shape;3783;p39">
                <a:extLst>
                  <a:ext uri="{FF2B5EF4-FFF2-40B4-BE49-F238E27FC236}">
                    <a16:creationId xmlns:a16="http://schemas.microsoft.com/office/drawing/2014/main" id="{F15ADF41-1DD8-87FE-E85D-B071C7F06CEA}"/>
                  </a:ext>
                </a:extLst>
              </p:cNvPr>
              <p:cNvSpPr/>
              <p:nvPr/>
            </p:nvSpPr>
            <p:spPr>
              <a:xfrm>
                <a:off x="8072550" y="2037050"/>
                <a:ext cx="147100" cy="87425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3497" extrusionOk="0">
                    <a:moveTo>
                      <a:pt x="5666" y="1"/>
                    </a:moveTo>
                    <a:cubicBezTo>
                      <a:pt x="5656" y="1"/>
                      <a:pt x="5647" y="2"/>
                      <a:pt x="5637" y="3"/>
                    </a:cubicBezTo>
                    <a:lnTo>
                      <a:pt x="1830" y="530"/>
                    </a:lnTo>
                    <a:cubicBezTo>
                      <a:pt x="1121" y="646"/>
                      <a:pt x="511" y="1124"/>
                      <a:pt x="214" y="1783"/>
                    </a:cubicBezTo>
                    <a:cubicBezTo>
                      <a:pt x="50" y="2096"/>
                      <a:pt x="0" y="2492"/>
                      <a:pt x="33" y="2887"/>
                    </a:cubicBezTo>
                    <a:lnTo>
                      <a:pt x="66" y="3299"/>
                    </a:lnTo>
                    <a:cubicBezTo>
                      <a:pt x="83" y="3415"/>
                      <a:pt x="181" y="3497"/>
                      <a:pt x="280" y="3497"/>
                    </a:cubicBezTo>
                    <a:lnTo>
                      <a:pt x="297" y="3497"/>
                    </a:lnTo>
                    <a:cubicBezTo>
                      <a:pt x="412" y="3481"/>
                      <a:pt x="495" y="3382"/>
                      <a:pt x="478" y="3266"/>
                    </a:cubicBezTo>
                    <a:lnTo>
                      <a:pt x="445" y="2854"/>
                    </a:lnTo>
                    <a:cubicBezTo>
                      <a:pt x="412" y="2525"/>
                      <a:pt x="462" y="2211"/>
                      <a:pt x="577" y="1948"/>
                    </a:cubicBezTo>
                    <a:cubicBezTo>
                      <a:pt x="824" y="1420"/>
                      <a:pt x="1319" y="1041"/>
                      <a:pt x="1896" y="942"/>
                    </a:cubicBezTo>
                    <a:lnTo>
                      <a:pt x="5686" y="415"/>
                    </a:lnTo>
                    <a:cubicBezTo>
                      <a:pt x="5802" y="399"/>
                      <a:pt x="5884" y="300"/>
                      <a:pt x="5867" y="184"/>
                    </a:cubicBezTo>
                    <a:cubicBezTo>
                      <a:pt x="5852" y="79"/>
                      <a:pt x="5768" y="1"/>
                      <a:pt x="5666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Google Shape;3784;p39">
                <a:extLst>
                  <a:ext uri="{FF2B5EF4-FFF2-40B4-BE49-F238E27FC236}">
                    <a16:creationId xmlns:a16="http://schemas.microsoft.com/office/drawing/2014/main" id="{79556933-48E7-BF61-4947-2E83C981EA87}"/>
                  </a:ext>
                </a:extLst>
              </p:cNvPr>
              <p:cNvSpPr/>
              <p:nvPr/>
            </p:nvSpPr>
            <p:spPr>
              <a:xfrm>
                <a:off x="7295050" y="1032025"/>
                <a:ext cx="27195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1972" extrusionOk="0">
                    <a:moveTo>
                      <a:pt x="6964" y="0"/>
                    </a:moveTo>
                    <a:cubicBezTo>
                      <a:pt x="5373" y="0"/>
                      <a:pt x="1740" y="1426"/>
                      <a:pt x="1121" y="2331"/>
                    </a:cubicBezTo>
                    <a:cubicBezTo>
                      <a:pt x="676" y="2957"/>
                      <a:pt x="412" y="3699"/>
                      <a:pt x="379" y="4506"/>
                    </a:cubicBezTo>
                    <a:lnTo>
                      <a:pt x="0" y="8396"/>
                    </a:lnTo>
                    <a:lnTo>
                      <a:pt x="7268" y="11972"/>
                    </a:lnTo>
                    <a:cubicBezTo>
                      <a:pt x="7268" y="11972"/>
                      <a:pt x="10878" y="7868"/>
                      <a:pt x="9741" y="3583"/>
                    </a:cubicBezTo>
                    <a:cubicBezTo>
                      <a:pt x="9741" y="3583"/>
                      <a:pt x="7137" y="7"/>
                      <a:pt x="7137" y="7"/>
                    </a:cubicBezTo>
                    <a:cubicBezTo>
                      <a:pt x="7082" y="3"/>
                      <a:pt x="7025" y="0"/>
                      <a:pt x="6964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Google Shape;3785;p39">
                <a:extLst>
                  <a:ext uri="{FF2B5EF4-FFF2-40B4-BE49-F238E27FC236}">
                    <a16:creationId xmlns:a16="http://schemas.microsoft.com/office/drawing/2014/main" id="{B6F36F54-6244-C48A-77FF-63EEAAC1BF97}"/>
                  </a:ext>
                </a:extLst>
              </p:cNvPr>
              <p:cNvSpPr/>
              <p:nvPr/>
            </p:nvSpPr>
            <p:spPr>
              <a:xfrm>
                <a:off x="7289700" y="1027050"/>
                <a:ext cx="282675" cy="309650"/>
              </a:xfrm>
              <a:custGeom>
                <a:avLst/>
                <a:gdLst/>
                <a:ahLst/>
                <a:cxnLst/>
                <a:rect l="l" t="t" r="r" b="b"/>
                <a:pathLst>
                  <a:path w="11307" h="12386" extrusionOk="0">
                    <a:moveTo>
                      <a:pt x="7165" y="0"/>
                    </a:moveTo>
                    <a:cubicBezTo>
                      <a:pt x="5486" y="0"/>
                      <a:pt x="1834" y="1450"/>
                      <a:pt x="1154" y="2414"/>
                    </a:cubicBezTo>
                    <a:cubicBezTo>
                      <a:pt x="692" y="3090"/>
                      <a:pt x="412" y="3881"/>
                      <a:pt x="396" y="4689"/>
                    </a:cubicBezTo>
                    <a:lnTo>
                      <a:pt x="0" y="8578"/>
                    </a:lnTo>
                    <a:cubicBezTo>
                      <a:pt x="0" y="8693"/>
                      <a:pt x="82" y="8792"/>
                      <a:pt x="181" y="8809"/>
                    </a:cubicBezTo>
                    <a:cubicBezTo>
                      <a:pt x="191" y="8810"/>
                      <a:pt x="201" y="8811"/>
                      <a:pt x="210" y="8811"/>
                    </a:cubicBezTo>
                    <a:cubicBezTo>
                      <a:pt x="325" y="8811"/>
                      <a:pt x="397" y="8719"/>
                      <a:pt x="412" y="8628"/>
                    </a:cubicBezTo>
                    <a:lnTo>
                      <a:pt x="808" y="4722"/>
                    </a:lnTo>
                    <a:cubicBezTo>
                      <a:pt x="824" y="3963"/>
                      <a:pt x="1071" y="3255"/>
                      <a:pt x="1500" y="2645"/>
                    </a:cubicBezTo>
                    <a:cubicBezTo>
                      <a:pt x="2093" y="1788"/>
                      <a:pt x="5670" y="404"/>
                      <a:pt x="7169" y="404"/>
                    </a:cubicBezTo>
                    <a:lnTo>
                      <a:pt x="7235" y="404"/>
                    </a:lnTo>
                    <a:cubicBezTo>
                      <a:pt x="8076" y="1574"/>
                      <a:pt x="9576" y="3617"/>
                      <a:pt x="9757" y="3881"/>
                    </a:cubicBezTo>
                    <a:cubicBezTo>
                      <a:pt x="10828" y="7985"/>
                      <a:pt x="7367" y="11990"/>
                      <a:pt x="7334" y="12039"/>
                    </a:cubicBezTo>
                    <a:cubicBezTo>
                      <a:pt x="7252" y="12122"/>
                      <a:pt x="7268" y="12253"/>
                      <a:pt x="7351" y="12336"/>
                    </a:cubicBezTo>
                    <a:cubicBezTo>
                      <a:pt x="7400" y="12369"/>
                      <a:pt x="7433" y="12385"/>
                      <a:pt x="7482" y="12385"/>
                    </a:cubicBezTo>
                    <a:cubicBezTo>
                      <a:pt x="7548" y="12385"/>
                      <a:pt x="7598" y="12352"/>
                      <a:pt x="7647" y="12303"/>
                    </a:cubicBezTo>
                    <a:cubicBezTo>
                      <a:pt x="7796" y="12138"/>
                      <a:pt x="11306" y="8067"/>
                      <a:pt x="10152" y="3733"/>
                    </a:cubicBezTo>
                    <a:cubicBezTo>
                      <a:pt x="10136" y="3683"/>
                      <a:pt x="10136" y="3683"/>
                      <a:pt x="7515" y="90"/>
                    </a:cubicBezTo>
                    <a:cubicBezTo>
                      <a:pt x="7482" y="41"/>
                      <a:pt x="7417" y="8"/>
                      <a:pt x="7367" y="8"/>
                    </a:cubicBezTo>
                    <a:cubicBezTo>
                      <a:pt x="7303" y="3"/>
                      <a:pt x="7236" y="0"/>
                      <a:pt x="7165" y="0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Google Shape;3786;p39">
                <a:extLst>
                  <a:ext uri="{FF2B5EF4-FFF2-40B4-BE49-F238E27FC236}">
                    <a16:creationId xmlns:a16="http://schemas.microsoft.com/office/drawing/2014/main" id="{5EE32303-FB45-56F0-A594-45B21B740DE3}"/>
                  </a:ext>
                </a:extLst>
              </p:cNvPr>
              <p:cNvSpPr/>
              <p:nvPr/>
            </p:nvSpPr>
            <p:spPr>
              <a:xfrm>
                <a:off x="7202750" y="1094700"/>
                <a:ext cx="289275" cy="319050"/>
              </a:xfrm>
              <a:custGeom>
                <a:avLst/>
                <a:gdLst/>
                <a:ahLst/>
                <a:cxnLst/>
                <a:rect l="l" t="t" r="r" b="b"/>
                <a:pathLst>
                  <a:path w="11571" h="12762" extrusionOk="0">
                    <a:moveTo>
                      <a:pt x="7500" y="0"/>
                    </a:moveTo>
                    <a:cubicBezTo>
                      <a:pt x="6799" y="0"/>
                      <a:pt x="6073" y="189"/>
                      <a:pt x="5357" y="565"/>
                    </a:cubicBezTo>
                    <a:cubicBezTo>
                      <a:pt x="4137" y="1208"/>
                      <a:pt x="3115" y="2345"/>
                      <a:pt x="2489" y="3746"/>
                    </a:cubicBezTo>
                    <a:lnTo>
                      <a:pt x="50" y="9152"/>
                    </a:lnTo>
                    <a:cubicBezTo>
                      <a:pt x="0" y="9251"/>
                      <a:pt x="50" y="9366"/>
                      <a:pt x="149" y="9416"/>
                    </a:cubicBezTo>
                    <a:cubicBezTo>
                      <a:pt x="180" y="9429"/>
                      <a:pt x="211" y="9435"/>
                      <a:pt x="240" y="9435"/>
                    </a:cubicBezTo>
                    <a:cubicBezTo>
                      <a:pt x="321" y="9435"/>
                      <a:pt x="393" y="9389"/>
                      <a:pt x="429" y="9317"/>
                    </a:cubicBezTo>
                    <a:lnTo>
                      <a:pt x="2868" y="3911"/>
                    </a:lnTo>
                    <a:cubicBezTo>
                      <a:pt x="3462" y="2592"/>
                      <a:pt x="4417" y="1538"/>
                      <a:pt x="5555" y="928"/>
                    </a:cubicBezTo>
                    <a:cubicBezTo>
                      <a:pt x="6199" y="586"/>
                      <a:pt x="6861" y="414"/>
                      <a:pt x="7497" y="414"/>
                    </a:cubicBezTo>
                    <a:cubicBezTo>
                      <a:pt x="7967" y="414"/>
                      <a:pt x="8424" y="508"/>
                      <a:pt x="8851" y="697"/>
                    </a:cubicBezTo>
                    <a:cubicBezTo>
                      <a:pt x="9840" y="1142"/>
                      <a:pt x="10548" y="2081"/>
                      <a:pt x="10845" y="3318"/>
                    </a:cubicBezTo>
                    <a:cubicBezTo>
                      <a:pt x="11158" y="4570"/>
                      <a:pt x="10993" y="5987"/>
                      <a:pt x="10400" y="7306"/>
                    </a:cubicBezTo>
                    <a:lnTo>
                      <a:pt x="8076" y="12465"/>
                    </a:lnTo>
                    <a:cubicBezTo>
                      <a:pt x="8027" y="12563"/>
                      <a:pt x="8076" y="12695"/>
                      <a:pt x="8175" y="12728"/>
                    </a:cubicBezTo>
                    <a:cubicBezTo>
                      <a:pt x="8208" y="12745"/>
                      <a:pt x="8225" y="12761"/>
                      <a:pt x="8258" y="12761"/>
                    </a:cubicBezTo>
                    <a:cubicBezTo>
                      <a:pt x="8340" y="12761"/>
                      <a:pt x="8406" y="12712"/>
                      <a:pt x="8439" y="12629"/>
                    </a:cubicBezTo>
                    <a:lnTo>
                      <a:pt x="10763" y="7487"/>
                    </a:lnTo>
                    <a:cubicBezTo>
                      <a:pt x="11405" y="6070"/>
                      <a:pt x="11570" y="4570"/>
                      <a:pt x="11257" y="3219"/>
                    </a:cubicBezTo>
                    <a:cubicBezTo>
                      <a:pt x="10927" y="1851"/>
                      <a:pt x="10136" y="829"/>
                      <a:pt x="9016" y="318"/>
                    </a:cubicBezTo>
                    <a:cubicBezTo>
                      <a:pt x="8535" y="106"/>
                      <a:pt x="8025" y="0"/>
                      <a:pt x="7500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Google Shape;3787;p39">
                <a:extLst>
                  <a:ext uri="{FF2B5EF4-FFF2-40B4-BE49-F238E27FC236}">
                    <a16:creationId xmlns:a16="http://schemas.microsoft.com/office/drawing/2014/main" id="{9BA32758-DA81-9F0D-0AE3-E0AA9B7DEEC2}"/>
                  </a:ext>
                </a:extLst>
              </p:cNvPr>
              <p:cNvSpPr/>
              <p:nvPr/>
            </p:nvSpPr>
            <p:spPr>
              <a:xfrm>
                <a:off x="6509324" y="111790"/>
                <a:ext cx="336650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22349" extrusionOk="0">
                    <a:moveTo>
                      <a:pt x="10400" y="1"/>
                    </a:moveTo>
                    <a:lnTo>
                      <a:pt x="0" y="19267"/>
                    </a:lnTo>
                    <a:lnTo>
                      <a:pt x="6824" y="22349"/>
                    </a:lnTo>
                    <a:lnTo>
                      <a:pt x="13466" y="1402"/>
                    </a:lnTo>
                    <a:lnTo>
                      <a:pt x="10400" y="1"/>
                    </a:lnTo>
                    <a:close/>
                  </a:path>
                </a:pathLst>
              </a:custGeom>
              <a:solidFill>
                <a:srgbClr val="F9F9F9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36" name="Google Shape;3788;p39">
                <a:extLst>
                  <a:ext uri="{FF2B5EF4-FFF2-40B4-BE49-F238E27FC236}">
                    <a16:creationId xmlns:a16="http://schemas.microsoft.com/office/drawing/2014/main" id="{086E8BF4-C02E-DA3E-F1E4-1009DD770A16}"/>
                  </a:ext>
                </a:extLst>
              </p:cNvPr>
              <p:cNvSpPr/>
              <p:nvPr/>
            </p:nvSpPr>
            <p:spPr>
              <a:xfrm>
                <a:off x="2350084" y="441652"/>
                <a:ext cx="647325" cy="683175"/>
              </a:xfrm>
              <a:custGeom>
                <a:avLst/>
                <a:gdLst/>
                <a:ahLst/>
                <a:cxnLst/>
                <a:rect l="l" t="t" r="r" b="b"/>
                <a:pathLst>
                  <a:path w="25893" h="27327" extrusionOk="0">
                    <a:moveTo>
                      <a:pt x="10828" y="1"/>
                    </a:moveTo>
                    <a:lnTo>
                      <a:pt x="0" y="19086"/>
                    </a:lnTo>
                    <a:lnTo>
                      <a:pt x="1121" y="19597"/>
                    </a:lnTo>
                    <a:lnTo>
                      <a:pt x="6824" y="22168"/>
                    </a:lnTo>
                    <a:lnTo>
                      <a:pt x="18245" y="27327"/>
                    </a:lnTo>
                    <a:lnTo>
                      <a:pt x="25892" y="6824"/>
                    </a:lnTo>
                    <a:lnTo>
                      <a:pt x="15064" y="1929"/>
                    </a:lnTo>
                    <a:lnTo>
                      <a:pt x="11026" y="100"/>
                    </a:lnTo>
                    <a:lnTo>
                      <a:pt x="10828" y="1"/>
                    </a:lnTo>
                    <a:close/>
                  </a:path>
                </a:pathLst>
              </a:custGeom>
              <a:solidFill>
                <a:srgbClr val="3536DE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37" name="Google Shape;3789;p39">
                <a:extLst>
                  <a:ext uri="{FF2B5EF4-FFF2-40B4-BE49-F238E27FC236}">
                    <a16:creationId xmlns:a16="http://schemas.microsoft.com/office/drawing/2014/main" id="{4CF16C8C-BF66-57D1-A971-240C98F79184}"/>
                  </a:ext>
                </a:extLst>
              </p:cNvPr>
              <p:cNvSpPr/>
              <p:nvPr/>
            </p:nvSpPr>
            <p:spPr>
              <a:xfrm>
                <a:off x="-2706005" y="744555"/>
                <a:ext cx="490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1835" extrusionOk="0">
                    <a:moveTo>
                      <a:pt x="934" y="408"/>
                    </a:moveTo>
                    <a:cubicBezTo>
                      <a:pt x="1017" y="408"/>
                      <a:pt x="1104" y="427"/>
                      <a:pt x="1187" y="466"/>
                    </a:cubicBezTo>
                    <a:cubicBezTo>
                      <a:pt x="1319" y="516"/>
                      <a:pt x="1434" y="631"/>
                      <a:pt x="1484" y="763"/>
                    </a:cubicBezTo>
                    <a:cubicBezTo>
                      <a:pt x="1533" y="878"/>
                      <a:pt x="1533" y="1026"/>
                      <a:pt x="1484" y="1142"/>
                    </a:cubicBezTo>
                    <a:cubicBezTo>
                      <a:pt x="1434" y="1257"/>
                      <a:pt x="1319" y="1356"/>
                      <a:pt x="1204" y="1389"/>
                    </a:cubicBezTo>
                    <a:cubicBezTo>
                      <a:pt x="1141" y="1410"/>
                      <a:pt x="1079" y="1419"/>
                      <a:pt x="1018" y="1419"/>
                    </a:cubicBezTo>
                    <a:cubicBezTo>
                      <a:pt x="934" y="1419"/>
                      <a:pt x="852" y="1401"/>
                      <a:pt x="775" y="1373"/>
                    </a:cubicBezTo>
                    <a:cubicBezTo>
                      <a:pt x="643" y="1307"/>
                      <a:pt x="544" y="1208"/>
                      <a:pt x="478" y="1076"/>
                    </a:cubicBezTo>
                    <a:cubicBezTo>
                      <a:pt x="429" y="944"/>
                      <a:pt x="429" y="812"/>
                      <a:pt x="478" y="697"/>
                    </a:cubicBezTo>
                    <a:cubicBezTo>
                      <a:pt x="559" y="512"/>
                      <a:pt x="738" y="408"/>
                      <a:pt x="934" y="408"/>
                    </a:cubicBezTo>
                    <a:close/>
                    <a:moveTo>
                      <a:pt x="948" y="0"/>
                    </a:moveTo>
                    <a:cubicBezTo>
                      <a:pt x="593" y="0"/>
                      <a:pt x="259" y="193"/>
                      <a:pt x="116" y="516"/>
                    </a:cubicBezTo>
                    <a:cubicBezTo>
                      <a:pt x="17" y="746"/>
                      <a:pt x="0" y="993"/>
                      <a:pt x="99" y="1224"/>
                    </a:cubicBezTo>
                    <a:cubicBezTo>
                      <a:pt x="198" y="1455"/>
                      <a:pt x="380" y="1636"/>
                      <a:pt x="610" y="1752"/>
                    </a:cubicBezTo>
                    <a:cubicBezTo>
                      <a:pt x="742" y="1801"/>
                      <a:pt x="874" y="1834"/>
                      <a:pt x="1022" y="1834"/>
                    </a:cubicBezTo>
                    <a:cubicBezTo>
                      <a:pt x="1121" y="1834"/>
                      <a:pt x="1237" y="1818"/>
                      <a:pt x="1335" y="1785"/>
                    </a:cubicBezTo>
                    <a:cubicBezTo>
                      <a:pt x="1566" y="1702"/>
                      <a:pt x="1747" y="1537"/>
                      <a:pt x="1863" y="1307"/>
                    </a:cubicBezTo>
                    <a:cubicBezTo>
                      <a:pt x="1962" y="1092"/>
                      <a:pt x="1962" y="829"/>
                      <a:pt x="1863" y="598"/>
                    </a:cubicBezTo>
                    <a:cubicBezTo>
                      <a:pt x="1764" y="367"/>
                      <a:pt x="1583" y="186"/>
                      <a:pt x="1352" y="87"/>
                    </a:cubicBezTo>
                    <a:cubicBezTo>
                      <a:pt x="1220" y="28"/>
                      <a:pt x="1083" y="0"/>
                      <a:pt x="948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38" name="Google Shape;3790;p39">
                <a:extLst>
                  <a:ext uri="{FF2B5EF4-FFF2-40B4-BE49-F238E27FC236}">
                    <a16:creationId xmlns:a16="http://schemas.microsoft.com/office/drawing/2014/main" id="{FEC39478-2B6F-B768-1A6D-10BDFDB5FB2A}"/>
                  </a:ext>
                </a:extLst>
              </p:cNvPr>
              <p:cNvSpPr/>
              <p:nvPr/>
            </p:nvSpPr>
            <p:spPr>
              <a:xfrm>
                <a:off x="7130225" y="1271075"/>
                <a:ext cx="54000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834" extrusionOk="0">
                    <a:moveTo>
                      <a:pt x="1039" y="416"/>
                    </a:moveTo>
                    <a:cubicBezTo>
                      <a:pt x="1122" y="416"/>
                      <a:pt x="1204" y="432"/>
                      <a:pt x="1286" y="465"/>
                    </a:cubicBezTo>
                    <a:cubicBezTo>
                      <a:pt x="1567" y="597"/>
                      <a:pt x="1682" y="894"/>
                      <a:pt x="1583" y="1141"/>
                    </a:cubicBezTo>
                    <a:cubicBezTo>
                      <a:pt x="1517" y="1256"/>
                      <a:pt x="1418" y="1355"/>
                      <a:pt x="1286" y="1405"/>
                    </a:cubicBezTo>
                    <a:cubicBezTo>
                      <a:pt x="1232" y="1418"/>
                      <a:pt x="1174" y="1426"/>
                      <a:pt x="1116" y="1426"/>
                    </a:cubicBezTo>
                    <a:cubicBezTo>
                      <a:pt x="1034" y="1426"/>
                      <a:pt x="952" y="1410"/>
                      <a:pt x="874" y="1372"/>
                    </a:cubicBezTo>
                    <a:cubicBezTo>
                      <a:pt x="594" y="1256"/>
                      <a:pt x="462" y="943"/>
                      <a:pt x="578" y="696"/>
                    </a:cubicBezTo>
                    <a:cubicBezTo>
                      <a:pt x="644" y="581"/>
                      <a:pt x="742" y="482"/>
                      <a:pt x="874" y="449"/>
                    </a:cubicBezTo>
                    <a:cubicBezTo>
                      <a:pt x="924" y="432"/>
                      <a:pt x="990" y="416"/>
                      <a:pt x="1039" y="416"/>
                    </a:cubicBezTo>
                    <a:close/>
                    <a:moveTo>
                      <a:pt x="1045" y="0"/>
                    </a:moveTo>
                    <a:cubicBezTo>
                      <a:pt x="940" y="0"/>
                      <a:pt x="833" y="18"/>
                      <a:pt x="726" y="53"/>
                    </a:cubicBezTo>
                    <a:cubicBezTo>
                      <a:pt x="495" y="136"/>
                      <a:pt x="314" y="300"/>
                      <a:pt x="199" y="531"/>
                    </a:cubicBezTo>
                    <a:cubicBezTo>
                      <a:pt x="1" y="993"/>
                      <a:pt x="232" y="1536"/>
                      <a:pt x="710" y="1751"/>
                    </a:cubicBezTo>
                    <a:cubicBezTo>
                      <a:pt x="841" y="1817"/>
                      <a:pt x="973" y="1833"/>
                      <a:pt x="1122" y="1833"/>
                    </a:cubicBezTo>
                    <a:cubicBezTo>
                      <a:pt x="1220" y="1833"/>
                      <a:pt x="1319" y="1817"/>
                      <a:pt x="1418" y="1784"/>
                    </a:cubicBezTo>
                    <a:cubicBezTo>
                      <a:pt x="1665" y="1701"/>
                      <a:pt x="1847" y="1536"/>
                      <a:pt x="1946" y="1322"/>
                    </a:cubicBezTo>
                    <a:cubicBezTo>
                      <a:pt x="2160" y="861"/>
                      <a:pt x="1929" y="300"/>
                      <a:pt x="1451" y="86"/>
                    </a:cubicBezTo>
                    <a:cubicBezTo>
                      <a:pt x="1320" y="30"/>
                      <a:pt x="1184" y="0"/>
                      <a:pt x="1045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39" name="Google Shape;3791;p39">
                <a:extLst>
                  <a:ext uri="{FF2B5EF4-FFF2-40B4-BE49-F238E27FC236}">
                    <a16:creationId xmlns:a16="http://schemas.microsoft.com/office/drawing/2014/main" id="{92E2B578-C242-7FE5-589B-A0C87EDB92D4}"/>
                  </a:ext>
                </a:extLst>
              </p:cNvPr>
              <p:cNvSpPr/>
              <p:nvPr/>
            </p:nvSpPr>
            <p:spPr>
              <a:xfrm>
                <a:off x="-5326158" y="2237950"/>
                <a:ext cx="311925" cy="322875"/>
              </a:xfrm>
              <a:custGeom>
                <a:avLst/>
                <a:gdLst/>
                <a:ahLst/>
                <a:cxnLst/>
                <a:rect l="l" t="t" r="r" b="b"/>
                <a:pathLst>
                  <a:path w="12477" h="12915" extrusionOk="0">
                    <a:moveTo>
                      <a:pt x="7554" y="1"/>
                    </a:moveTo>
                    <a:cubicBezTo>
                      <a:pt x="5497" y="1"/>
                      <a:pt x="3436" y="1335"/>
                      <a:pt x="2456" y="3520"/>
                    </a:cubicBezTo>
                    <a:lnTo>
                      <a:pt x="50" y="8860"/>
                    </a:lnTo>
                    <a:cubicBezTo>
                      <a:pt x="0" y="8959"/>
                      <a:pt x="50" y="9074"/>
                      <a:pt x="149" y="9124"/>
                    </a:cubicBezTo>
                    <a:cubicBezTo>
                      <a:pt x="175" y="9137"/>
                      <a:pt x="204" y="9143"/>
                      <a:pt x="233" y="9143"/>
                    </a:cubicBezTo>
                    <a:cubicBezTo>
                      <a:pt x="312" y="9143"/>
                      <a:pt x="393" y="9097"/>
                      <a:pt x="429" y="9025"/>
                    </a:cubicBezTo>
                    <a:lnTo>
                      <a:pt x="2819" y="3701"/>
                    </a:lnTo>
                    <a:cubicBezTo>
                      <a:pt x="3738" y="1662"/>
                      <a:pt x="5647" y="412"/>
                      <a:pt x="7547" y="412"/>
                    </a:cubicBezTo>
                    <a:cubicBezTo>
                      <a:pt x="8135" y="412"/>
                      <a:pt x="8723" y="531"/>
                      <a:pt x="9279" y="784"/>
                    </a:cubicBezTo>
                    <a:cubicBezTo>
                      <a:pt x="10417" y="1295"/>
                      <a:pt x="11257" y="2284"/>
                      <a:pt x="11653" y="3553"/>
                    </a:cubicBezTo>
                    <a:cubicBezTo>
                      <a:pt x="12065" y="4839"/>
                      <a:pt x="11949" y="6256"/>
                      <a:pt x="11372" y="7558"/>
                    </a:cubicBezTo>
                    <a:lnTo>
                      <a:pt x="9082" y="12634"/>
                    </a:lnTo>
                    <a:cubicBezTo>
                      <a:pt x="9032" y="12733"/>
                      <a:pt x="9082" y="12848"/>
                      <a:pt x="9180" y="12898"/>
                    </a:cubicBezTo>
                    <a:cubicBezTo>
                      <a:pt x="9213" y="12914"/>
                      <a:pt x="9230" y="12914"/>
                      <a:pt x="9263" y="12914"/>
                    </a:cubicBezTo>
                    <a:cubicBezTo>
                      <a:pt x="9345" y="12914"/>
                      <a:pt x="9428" y="12881"/>
                      <a:pt x="9461" y="12799"/>
                    </a:cubicBezTo>
                    <a:lnTo>
                      <a:pt x="11752" y="7723"/>
                    </a:lnTo>
                    <a:cubicBezTo>
                      <a:pt x="12378" y="6338"/>
                      <a:pt x="12477" y="4806"/>
                      <a:pt x="12048" y="3421"/>
                    </a:cubicBezTo>
                    <a:cubicBezTo>
                      <a:pt x="11620" y="2037"/>
                      <a:pt x="10697" y="966"/>
                      <a:pt x="9444" y="405"/>
                    </a:cubicBezTo>
                    <a:cubicBezTo>
                      <a:pt x="8837" y="131"/>
                      <a:pt x="8195" y="1"/>
                      <a:pt x="7554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0" name="Google Shape;3792;p39">
                <a:extLst>
                  <a:ext uri="{FF2B5EF4-FFF2-40B4-BE49-F238E27FC236}">
                    <a16:creationId xmlns:a16="http://schemas.microsoft.com/office/drawing/2014/main" id="{FC0D6442-1148-57B9-003B-8AF82FC7CCE3}"/>
                  </a:ext>
                </a:extLst>
              </p:cNvPr>
              <p:cNvSpPr/>
              <p:nvPr/>
            </p:nvSpPr>
            <p:spPr>
              <a:xfrm>
                <a:off x="4986625" y="408773"/>
                <a:ext cx="250951" cy="146925"/>
              </a:xfrm>
              <a:custGeom>
                <a:avLst/>
                <a:gdLst/>
                <a:ahLst/>
                <a:cxnLst/>
                <a:rect l="l" t="t" r="r" b="b"/>
                <a:pathLst>
                  <a:path w="10038" h="5877" extrusionOk="0">
                    <a:moveTo>
                      <a:pt x="1465" y="416"/>
                    </a:moveTo>
                    <a:cubicBezTo>
                      <a:pt x="1586" y="416"/>
                      <a:pt x="1704" y="442"/>
                      <a:pt x="1813" y="487"/>
                    </a:cubicBezTo>
                    <a:lnTo>
                      <a:pt x="9081" y="3767"/>
                    </a:lnTo>
                    <a:cubicBezTo>
                      <a:pt x="9295" y="3865"/>
                      <a:pt x="9444" y="4030"/>
                      <a:pt x="9526" y="4244"/>
                    </a:cubicBezTo>
                    <a:cubicBezTo>
                      <a:pt x="9609" y="4459"/>
                      <a:pt x="9609" y="4689"/>
                      <a:pt x="9510" y="4904"/>
                    </a:cubicBezTo>
                    <a:lnTo>
                      <a:pt x="9477" y="4970"/>
                    </a:lnTo>
                    <a:cubicBezTo>
                      <a:pt x="9394" y="5167"/>
                      <a:pt x="9213" y="5332"/>
                      <a:pt x="8999" y="5415"/>
                    </a:cubicBezTo>
                    <a:cubicBezTo>
                      <a:pt x="8902" y="5452"/>
                      <a:pt x="8802" y="5469"/>
                      <a:pt x="8704" y="5469"/>
                    </a:cubicBezTo>
                    <a:cubicBezTo>
                      <a:pt x="8583" y="5469"/>
                      <a:pt x="8465" y="5443"/>
                      <a:pt x="8356" y="5398"/>
                    </a:cubicBezTo>
                    <a:lnTo>
                      <a:pt x="1088" y="2118"/>
                    </a:lnTo>
                    <a:cubicBezTo>
                      <a:pt x="659" y="1921"/>
                      <a:pt x="462" y="1410"/>
                      <a:pt x="659" y="981"/>
                    </a:cubicBezTo>
                    <a:lnTo>
                      <a:pt x="692" y="915"/>
                    </a:lnTo>
                    <a:cubicBezTo>
                      <a:pt x="791" y="718"/>
                      <a:pt x="956" y="553"/>
                      <a:pt x="1170" y="470"/>
                    </a:cubicBezTo>
                    <a:cubicBezTo>
                      <a:pt x="1267" y="433"/>
                      <a:pt x="1367" y="416"/>
                      <a:pt x="1465" y="416"/>
                    </a:cubicBezTo>
                    <a:close/>
                    <a:moveTo>
                      <a:pt x="1477" y="0"/>
                    </a:moveTo>
                    <a:cubicBezTo>
                      <a:pt x="1323" y="0"/>
                      <a:pt x="1169" y="29"/>
                      <a:pt x="1022" y="91"/>
                    </a:cubicBezTo>
                    <a:cubicBezTo>
                      <a:pt x="709" y="207"/>
                      <a:pt x="462" y="437"/>
                      <a:pt x="313" y="751"/>
                    </a:cubicBezTo>
                    <a:lnTo>
                      <a:pt x="280" y="816"/>
                    </a:lnTo>
                    <a:cubicBezTo>
                      <a:pt x="0" y="1459"/>
                      <a:pt x="280" y="2201"/>
                      <a:pt x="923" y="2498"/>
                    </a:cubicBezTo>
                    <a:lnTo>
                      <a:pt x="8191" y="5777"/>
                    </a:lnTo>
                    <a:cubicBezTo>
                      <a:pt x="8356" y="5843"/>
                      <a:pt x="8521" y="5876"/>
                      <a:pt x="8702" y="5876"/>
                    </a:cubicBezTo>
                    <a:cubicBezTo>
                      <a:pt x="8850" y="5876"/>
                      <a:pt x="8999" y="5860"/>
                      <a:pt x="9147" y="5794"/>
                    </a:cubicBezTo>
                    <a:cubicBezTo>
                      <a:pt x="9460" y="5678"/>
                      <a:pt x="9724" y="5448"/>
                      <a:pt x="9856" y="5134"/>
                    </a:cubicBezTo>
                    <a:lnTo>
                      <a:pt x="9889" y="5069"/>
                    </a:lnTo>
                    <a:cubicBezTo>
                      <a:pt x="10021" y="4755"/>
                      <a:pt x="10037" y="4409"/>
                      <a:pt x="9922" y="4096"/>
                    </a:cubicBezTo>
                    <a:cubicBezTo>
                      <a:pt x="9790" y="3783"/>
                      <a:pt x="9559" y="3536"/>
                      <a:pt x="9262" y="3387"/>
                    </a:cubicBezTo>
                    <a:lnTo>
                      <a:pt x="1994" y="108"/>
                    </a:lnTo>
                    <a:cubicBezTo>
                      <a:pt x="1828" y="38"/>
                      <a:pt x="1652" y="0"/>
                      <a:pt x="1477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1" name="Google Shape;3793;p39">
                <a:extLst>
                  <a:ext uri="{FF2B5EF4-FFF2-40B4-BE49-F238E27FC236}">
                    <a16:creationId xmlns:a16="http://schemas.microsoft.com/office/drawing/2014/main" id="{36069BA4-C247-380D-0C09-5CDCCF2DD00F}"/>
                  </a:ext>
                </a:extLst>
              </p:cNvPr>
              <p:cNvSpPr/>
              <p:nvPr/>
            </p:nvSpPr>
            <p:spPr>
              <a:xfrm>
                <a:off x="7332550" y="989575"/>
                <a:ext cx="83250" cy="116100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4644" extrusionOk="0">
                    <a:moveTo>
                      <a:pt x="2267" y="0"/>
                    </a:moveTo>
                    <a:cubicBezTo>
                      <a:pt x="1679" y="0"/>
                      <a:pt x="1153" y="381"/>
                      <a:pt x="939" y="947"/>
                    </a:cubicBezTo>
                    <a:lnTo>
                      <a:pt x="181" y="2957"/>
                    </a:lnTo>
                    <a:cubicBezTo>
                      <a:pt x="0" y="3732"/>
                      <a:pt x="115" y="4177"/>
                      <a:pt x="445" y="4441"/>
                    </a:cubicBezTo>
                    <a:cubicBezTo>
                      <a:pt x="608" y="4580"/>
                      <a:pt x="802" y="4644"/>
                      <a:pt x="996" y="4644"/>
                    </a:cubicBezTo>
                    <a:cubicBezTo>
                      <a:pt x="1351" y="4644"/>
                      <a:pt x="1708" y="4430"/>
                      <a:pt x="1879" y="4078"/>
                    </a:cubicBezTo>
                    <a:lnTo>
                      <a:pt x="2901" y="1886"/>
                    </a:lnTo>
                    <a:cubicBezTo>
                      <a:pt x="2967" y="1771"/>
                      <a:pt x="3016" y="1655"/>
                      <a:pt x="3049" y="1540"/>
                    </a:cubicBezTo>
                    <a:cubicBezTo>
                      <a:pt x="3329" y="419"/>
                      <a:pt x="2917" y="73"/>
                      <a:pt x="2406" y="7"/>
                    </a:cubicBezTo>
                    <a:cubicBezTo>
                      <a:pt x="2359" y="2"/>
                      <a:pt x="2313" y="0"/>
                      <a:pt x="2267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2" name="Google Shape;3794;p39">
                <a:extLst>
                  <a:ext uri="{FF2B5EF4-FFF2-40B4-BE49-F238E27FC236}">
                    <a16:creationId xmlns:a16="http://schemas.microsoft.com/office/drawing/2014/main" id="{BD3BB7E3-2D3A-C332-B96D-CEEE1B956A49}"/>
                  </a:ext>
                </a:extLst>
              </p:cNvPr>
              <p:cNvSpPr/>
              <p:nvPr/>
            </p:nvSpPr>
            <p:spPr>
              <a:xfrm>
                <a:off x="7378275" y="1008925"/>
                <a:ext cx="83250" cy="115950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4638" extrusionOk="0">
                    <a:moveTo>
                      <a:pt x="2254" y="1"/>
                    </a:moveTo>
                    <a:cubicBezTo>
                      <a:pt x="1677" y="1"/>
                      <a:pt x="1139" y="381"/>
                      <a:pt x="940" y="931"/>
                    </a:cubicBezTo>
                    <a:lnTo>
                      <a:pt x="165" y="2958"/>
                    </a:lnTo>
                    <a:cubicBezTo>
                      <a:pt x="0" y="3716"/>
                      <a:pt x="116" y="4178"/>
                      <a:pt x="429" y="4441"/>
                    </a:cubicBezTo>
                    <a:cubicBezTo>
                      <a:pt x="592" y="4575"/>
                      <a:pt x="788" y="4637"/>
                      <a:pt x="985" y="4637"/>
                    </a:cubicBezTo>
                    <a:cubicBezTo>
                      <a:pt x="1343" y="4637"/>
                      <a:pt x="1703" y="4430"/>
                      <a:pt x="1863" y="4079"/>
                    </a:cubicBezTo>
                    <a:lnTo>
                      <a:pt x="2901" y="1887"/>
                    </a:lnTo>
                    <a:cubicBezTo>
                      <a:pt x="2951" y="1771"/>
                      <a:pt x="3000" y="1656"/>
                      <a:pt x="3033" y="1541"/>
                    </a:cubicBezTo>
                    <a:cubicBezTo>
                      <a:pt x="3330" y="420"/>
                      <a:pt x="2901" y="74"/>
                      <a:pt x="2390" y="8"/>
                    </a:cubicBezTo>
                    <a:cubicBezTo>
                      <a:pt x="2345" y="3"/>
                      <a:pt x="2299" y="1"/>
                      <a:pt x="2254" y="1"/>
                    </a:cubicBezTo>
                    <a:close/>
                  </a:path>
                </a:pathLst>
              </a:custGeom>
              <a:solidFill>
                <a:srgbClr val="FFC700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3" name="Google Shape;3795;p39">
                <a:extLst>
                  <a:ext uri="{FF2B5EF4-FFF2-40B4-BE49-F238E27FC236}">
                    <a16:creationId xmlns:a16="http://schemas.microsoft.com/office/drawing/2014/main" id="{0D015290-3DB0-3F67-5460-CAC8888627C9}"/>
                  </a:ext>
                </a:extLst>
              </p:cNvPr>
              <p:cNvSpPr/>
              <p:nvPr/>
            </p:nvSpPr>
            <p:spPr>
              <a:xfrm>
                <a:off x="7428550" y="1025075"/>
                <a:ext cx="86950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4574" extrusionOk="0">
                    <a:moveTo>
                      <a:pt x="2340" y="0"/>
                    </a:moveTo>
                    <a:cubicBezTo>
                      <a:pt x="1786" y="0"/>
                      <a:pt x="1289" y="356"/>
                      <a:pt x="1071" y="878"/>
                    </a:cubicBezTo>
                    <a:lnTo>
                      <a:pt x="198" y="2856"/>
                    </a:lnTo>
                    <a:cubicBezTo>
                      <a:pt x="0" y="3614"/>
                      <a:pt x="99" y="4075"/>
                      <a:pt x="396" y="4356"/>
                    </a:cubicBezTo>
                    <a:cubicBezTo>
                      <a:pt x="563" y="4504"/>
                      <a:pt x="770" y="4574"/>
                      <a:pt x="978" y="4574"/>
                    </a:cubicBezTo>
                    <a:cubicBezTo>
                      <a:pt x="1323" y="4574"/>
                      <a:pt x="1671" y="4382"/>
                      <a:pt x="1846" y="4042"/>
                    </a:cubicBezTo>
                    <a:lnTo>
                      <a:pt x="2983" y="1916"/>
                    </a:lnTo>
                    <a:cubicBezTo>
                      <a:pt x="3049" y="1801"/>
                      <a:pt x="3099" y="1686"/>
                      <a:pt x="3132" y="1570"/>
                    </a:cubicBezTo>
                    <a:cubicBezTo>
                      <a:pt x="3478" y="466"/>
                      <a:pt x="3082" y="103"/>
                      <a:pt x="2571" y="21"/>
                    </a:cubicBezTo>
                    <a:cubicBezTo>
                      <a:pt x="2494" y="7"/>
                      <a:pt x="2416" y="0"/>
                      <a:pt x="2340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4" name="Google Shape;3796;p39">
                <a:extLst>
                  <a:ext uri="{FF2B5EF4-FFF2-40B4-BE49-F238E27FC236}">
                    <a16:creationId xmlns:a16="http://schemas.microsoft.com/office/drawing/2014/main" id="{E2617BF1-B64F-5201-7361-C63F749476EC}"/>
                  </a:ext>
                </a:extLst>
              </p:cNvPr>
              <p:cNvSpPr/>
              <p:nvPr/>
            </p:nvSpPr>
            <p:spPr>
              <a:xfrm>
                <a:off x="7472225" y="1057525"/>
                <a:ext cx="840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3889" extrusionOk="0">
                    <a:moveTo>
                      <a:pt x="2297" y="0"/>
                    </a:moveTo>
                    <a:cubicBezTo>
                      <a:pt x="1854" y="0"/>
                      <a:pt x="1431" y="250"/>
                      <a:pt x="1203" y="651"/>
                    </a:cubicBezTo>
                    <a:lnTo>
                      <a:pt x="247" y="2299"/>
                    </a:lnTo>
                    <a:cubicBezTo>
                      <a:pt x="0" y="2942"/>
                      <a:pt x="33" y="3354"/>
                      <a:pt x="280" y="3634"/>
                    </a:cubicBezTo>
                    <a:cubicBezTo>
                      <a:pt x="432" y="3807"/>
                      <a:pt x="642" y="3889"/>
                      <a:pt x="857" y="3889"/>
                    </a:cubicBezTo>
                    <a:cubicBezTo>
                      <a:pt x="1133" y="3889"/>
                      <a:pt x="1415" y="3753"/>
                      <a:pt x="1582" y="3503"/>
                    </a:cubicBezTo>
                    <a:lnTo>
                      <a:pt x="2785" y="1739"/>
                    </a:lnTo>
                    <a:cubicBezTo>
                      <a:pt x="2835" y="1657"/>
                      <a:pt x="2901" y="1558"/>
                      <a:pt x="2950" y="1459"/>
                    </a:cubicBezTo>
                    <a:cubicBezTo>
                      <a:pt x="3362" y="519"/>
                      <a:pt x="3033" y="173"/>
                      <a:pt x="2604" y="42"/>
                    </a:cubicBezTo>
                    <a:cubicBezTo>
                      <a:pt x="2502" y="14"/>
                      <a:pt x="2399" y="0"/>
                      <a:pt x="2297" y="0"/>
                    </a:cubicBezTo>
                    <a:close/>
                  </a:path>
                </a:pathLst>
              </a:custGeom>
              <a:solidFill>
                <a:srgbClr val="FFC700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5" name="Google Shape;3797;p39">
                <a:extLst>
                  <a:ext uri="{FF2B5EF4-FFF2-40B4-BE49-F238E27FC236}">
                    <a16:creationId xmlns:a16="http://schemas.microsoft.com/office/drawing/2014/main" id="{DFEAE6AE-8866-FA24-8201-CA5C6B3B49B6}"/>
                  </a:ext>
                </a:extLst>
              </p:cNvPr>
              <p:cNvSpPr/>
              <p:nvPr/>
            </p:nvSpPr>
            <p:spPr>
              <a:xfrm>
                <a:off x="7409100" y="1115150"/>
                <a:ext cx="12452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203" extrusionOk="0">
                    <a:moveTo>
                      <a:pt x="2780" y="0"/>
                    </a:moveTo>
                    <a:cubicBezTo>
                      <a:pt x="1206" y="0"/>
                      <a:pt x="0" y="611"/>
                      <a:pt x="218" y="1412"/>
                    </a:cubicBezTo>
                    <a:cubicBezTo>
                      <a:pt x="388" y="2075"/>
                      <a:pt x="1670" y="2172"/>
                      <a:pt x="2654" y="2172"/>
                    </a:cubicBezTo>
                    <a:cubicBezTo>
                      <a:pt x="3059" y="2172"/>
                      <a:pt x="3414" y="2155"/>
                      <a:pt x="3620" y="2155"/>
                    </a:cubicBezTo>
                    <a:cubicBezTo>
                      <a:pt x="3716" y="2155"/>
                      <a:pt x="3779" y="2159"/>
                      <a:pt x="3800" y="2169"/>
                    </a:cubicBezTo>
                    <a:lnTo>
                      <a:pt x="3800" y="2169"/>
                    </a:lnTo>
                    <a:lnTo>
                      <a:pt x="4981" y="390"/>
                    </a:lnTo>
                    <a:cubicBezTo>
                      <a:pt x="4236" y="118"/>
                      <a:pt x="3472" y="0"/>
                      <a:pt x="2780" y="0"/>
                    </a:cubicBezTo>
                    <a:close/>
                    <a:moveTo>
                      <a:pt x="3800" y="2169"/>
                    </a:moveTo>
                    <a:lnTo>
                      <a:pt x="3778" y="2203"/>
                    </a:lnTo>
                    <a:cubicBezTo>
                      <a:pt x="3808" y="2188"/>
                      <a:pt x="3815" y="2177"/>
                      <a:pt x="3800" y="2169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6" name="Google Shape;3798;p39">
                <a:extLst>
                  <a:ext uri="{FF2B5EF4-FFF2-40B4-BE49-F238E27FC236}">
                    <a16:creationId xmlns:a16="http://schemas.microsoft.com/office/drawing/2014/main" id="{0614E84E-FB8A-8E34-4594-14190843C26A}"/>
                  </a:ext>
                </a:extLst>
              </p:cNvPr>
              <p:cNvSpPr/>
              <p:nvPr/>
            </p:nvSpPr>
            <p:spPr>
              <a:xfrm>
                <a:off x="7407125" y="1110100"/>
                <a:ext cx="132275" cy="65500"/>
              </a:xfrm>
              <a:custGeom>
                <a:avLst/>
                <a:gdLst/>
                <a:ahLst/>
                <a:cxnLst/>
                <a:rect l="l" t="t" r="r" b="b"/>
                <a:pathLst>
                  <a:path w="5291" h="2620" extrusionOk="0">
                    <a:moveTo>
                      <a:pt x="2867" y="0"/>
                    </a:moveTo>
                    <a:cubicBezTo>
                      <a:pt x="1789" y="0"/>
                      <a:pt x="876" y="274"/>
                      <a:pt x="429" y="691"/>
                    </a:cubicBezTo>
                    <a:cubicBezTo>
                      <a:pt x="116" y="971"/>
                      <a:pt x="0" y="1317"/>
                      <a:pt x="83" y="1663"/>
                    </a:cubicBezTo>
                    <a:cubicBezTo>
                      <a:pt x="295" y="2461"/>
                      <a:pt x="1613" y="2583"/>
                      <a:pt x="2677" y="2583"/>
                    </a:cubicBezTo>
                    <a:cubicBezTo>
                      <a:pt x="2932" y="2583"/>
                      <a:pt x="3172" y="2576"/>
                      <a:pt x="3379" y="2570"/>
                    </a:cubicBezTo>
                    <a:lnTo>
                      <a:pt x="3725" y="2570"/>
                    </a:lnTo>
                    <a:cubicBezTo>
                      <a:pt x="3758" y="2603"/>
                      <a:pt x="3807" y="2619"/>
                      <a:pt x="3857" y="2619"/>
                    </a:cubicBezTo>
                    <a:cubicBezTo>
                      <a:pt x="3890" y="2619"/>
                      <a:pt x="3923" y="2603"/>
                      <a:pt x="3956" y="2603"/>
                    </a:cubicBezTo>
                    <a:cubicBezTo>
                      <a:pt x="4120" y="2504"/>
                      <a:pt x="4087" y="2355"/>
                      <a:pt x="4087" y="2339"/>
                    </a:cubicBezTo>
                    <a:cubicBezTo>
                      <a:pt x="4049" y="2186"/>
                      <a:pt x="3971" y="2151"/>
                      <a:pt x="3676" y="2151"/>
                    </a:cubicBezTo>
                    <a:cubicBezTo>
                      <a:pt x="3591" y="2151"/>
                      <a:pt x="3488" y="2154"/>
                      <a:pt x="3362" y="2158"/>
                    </a:cubicBezTo>
                    <a:cubicBezTo>
                      <a:pt x="3214" y="2161"/>
                      <a:pt x="3017" y="2166"/>
                      <a:pt x="2795" y="2166"/>
                    </a:cubicBezTo>
                    <a:cubicBezTo>
                      <a:pt x="1908" y="2166"/>
                      <a:pt x="626" y="2092"/>
                      <a:pt x="495" y="1564"/>
                    </a:cubicBezTo>
                    <a:cubicBezTo>
                      <a:pt x="445" y="1367"/>
                      <a:pt x="511" y="1169"/>
                      <a:pt x="692" y="988"/>
                    </a:cubicBezTo>
                    <a:cubicBezTo>
                      <a:pt x="1091" y="638"/>
                      <a:pt x="1907" y="414"/>
                      <a:pt x="2867" y="414"/>
                    </a:cubicBezTo>
                    <a:cubicBezTo>
                      <a:pt x="3537" y="414"/>
                      <a:pt x="4276" y="523"/>
                      <a:pt x="4994" y="773"/>
                    </a:cubicBezTo>
                    <a:cubicBezTo>
                      <a:pt x="5017" y="785"/>
                      <a:pt x="5041" y="790"/>
                      <a:pt x="5065" y="790"/>
                    </a:cubicBezTo>
                    <a:cubicBezTo>
                      <a:pt x="5143" y="790"/>
                      <a:pt x="5220" y="734"/>
                      <a:pt x="5258" y="658"/>
                    </a:cubicBezTo>
                    <a:cubicBezTo>
                      <a:pt x="5291" y="543"/>
                      <a:pt x="5241" y="427"/>
                      <a:pt x="5126" y="394"/>
                    </a:cubicBezTo>
                    <a:cubicBezTo>
                      <a:pt x="4360" y="119"/>
                      <a:pt x="3578" y="0"/>
                      <a:pt x="2867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7" name="Google Shape;3799;p39">
                <a:extLst>
                  <a:ext uri="{FF2B5EF4-FFF2-40B4-BE49-F238E27FC236}">
                    <a16:creationId xmlns:a16="http://schemas.microsoft.com/office/drawing/2014/main" id="{7643479D-20C9-D16F-4C31-C75C54AD1CFA}"/>
                  </a:ext>
                </a:extLst>
              </p:cNvPr>
              <p:cNvSpPr/>
              <p:nvPr/>
            </p:nvSpPr>
            <p:spPr>
              <a:xfrm>
                <a:off x="-6595362" y="954500"/>
                <a:ext cx="169350" cy="944800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37792" extrusionOk="0">
                    <a:moveTo>
                      <a:pt x="3379" y="0"/>
                    </a:moveTo>
                    <a:cubicBezTo>
                      <a:pt x="1516" y="0"/>
                      <a:pt x="0" y="1401"/>
                      <a:pt x="0" y="3132"/>
                    </a:cubicBezTo>
                    <a:lnTo>
                      <a:pt x="0" y="34660"/>
                    </a:lnTo>
                    <a:cubicBezTo>
                      <a:pt x="0" y="36390"/>
                      <a:pt x="1516" y="37791"/>
                      <a:pt x="3379" y="37791"/>
                    </a:cubicBezTo>
                    <a:cubicBezTo>
                      <a:pt x="5258" y="37791"/>
                      <a:pt x="6774" y="36390"/>
                      <a:pt x="6774" y="34660"/>
                    </a:cubicBezTo>
                    <a:lnTo>
                      <a:pt x="6774" y="3132"/>
                    </a:lnTo>
                    <a:cubicBezTo>
                      <a:pt x="6774" y="1401"/>
                      <a:pt x="5258" y="0"/>
                      <a:pt x="3379" y="0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8" name="Google Shape;3800;p39">
                <a:extLst>
                  <a:ext uri="{FF2B5EF4-FFF2-40B4-BE49-F238E27FC236}">
                    <a16:creationId xmlns:a16="http://schemas.microsoft.com/office/drawing/2014/main" id="{23BD60FE-A5AA-65ED-D2BD-92589783E110}"/>
                  </a:ext>
                </a:extLst>
              </p:cNvPr>
              <p:cNvSpPr/>
              <p:nvPr/>
            </p:nvSpPr>
            <p:spPr>
              <a:xfrm>
                <a:off x="7612725" y="2251375"/>
                <a:ext cx="110450" cy="102200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4088" extrusionOk="0">
                    <a:moveTo>
                      <a:pt x="2209" y="1187"/>
                    </a:moveTo>
                    <a:cubicBezTo>
                      <a:pt x="2720" y="1187"/>
                      <a:pt x="3132" y="1566"/>
                      <a:pt x="3132" y="2044"/>
                    </a:cubicBezTo>
                    <a:cubicBezTo>
                      <a:pt x="3132" y="2505"/>
                      <a:pt x="2720" y="2884"/>
                      <a:pt x="2209" y="2884"/>
                    </a:cubicBezTo>
                    <a:cubicBezTo>
                      <a:pt x="1698" y="2884"/>
                      <a:pt x="1286" y="2505"/>
                      <a:pt x="1286" y="2044"/>
                    </a:cubicBezTo>
                    <a:cubicBezTo>
                      <a:pt x="1286" y="1566"/>
                      <a:pt x="1698" y="1187"/>
                      <a:pt x="2209" y="1187"/>
                    </a:cubicBezTo>
                    <a:close/>
                    <a:moveTo>
                      <a:pt x="2209" y="0"/>
                    </a:moveTo>
                    <a:cubicBezTo>
                      <a:pt x="989" y="0"/>
                      <a:pt x="0" y="907"/>
                      <a:pt x="0" y="2044"/>
                    </a:cubicBezTo>
                    <a:cubicBezTo>
                      <a:pt x="0" y="3165"/>
                      <a:pt x="989" y="4087"/>
                      <a:pt x="2209" y="4087"/>
                    </a:cubicBezTo>
                    <a:cubicBezTo>
                      <a:pt x="3428" y="4087"/>
                      <a:pt x="4417" y="3165"/>
                      <a:pt x="4417" y="2044"/>
                    </a:cubicBezTo>
                    <a:cubicBezTo>
                      <a:pt x="4417" y="907"/>
                      <a:pt x="3428" y="0"/>
                      <a:pt x="2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49" name="Google Shape;3801;p39">
                <a:extLst>
                  <a:ext uri="{FF2B5EF4-FFF2-40B4-BE49-F238E27FC236}">
                    <a16:creationId xmlns:a16="http://schemas.microsoft.com/office/drawing/2014/main" id="{BFAAF815-B952-1FAC-40BB-9552ABB17C9C}"/>
                  </a:ext>
                </a:extLst>
              </p:cNvPr>
              <p:cNvSpPr/>
              <p:nvPr/>
            </p:nvSpPr>
            <p:spPr>
              <a:xfrm>
                <a:off x="-2222846" y="914278"/>
                <a:ext cx="415349" cy="521675"/>
              </a:xfrm>
              <a:custGeom>
                <a:avLst/>
                <a:gdLst/>
                <a:ahLst/>
                <a:cxnLst/>
                <a:rect l="l" t="t" r="r" b="b"/>
                <a:pathLst>
                  <a:path w="16614" h="20867" extrusionOk="0">
                    <a:moveTo>
                      <a:pt x="6906" y="1"/>
                    </a:moveTo>
                    <a:cubicBezTo>
                      <a:pt x="4912" y="429"/>
                      <a:pt x="3165" y="1814"/>
                      <a:pt x="2357" y="3841"/>
                    </a:cubicBezTo>
                    <a:lnTo>
                      <a:pt x="1204" y="6758"/>
                    </a:lnTo>
                    <a:cubicBezTo>
                      <a:pt x="0" y="9774"/>
                      <a:pt x="1302" y="13169"/>
                      <a:pt x="4121" y="14636"/>
                    </a:cubicBezTo>
                    <a:lnTo>
                      <a:pt x="3824" y="16053"/>
                    </a:lnTo>
                    <a:cubicBezTo>
                      <a:pt x="3379" y="18212"/>
                      <a:pt x="4763" y="20338"/>
                      <a:pt x="6923" y="20783"/>
                    </a:cubicBezTo>
                    <a:cubicBezTo>
                      <a:pt x="7195" y="20839"/>
                      <a:pt x="7467" y="20866"/>
                      <a:pt x="7734" y="20866"/>
                    </a:cubicBezTo>
                    <a:cubicBezTo>
                      <a:pt x="9588" y="20866"/>
                      <a:pt x="11247" y="19571"/>
                      <a:pt x="11636" y="17685"/>
                    </a:cubicBezTo>
                    <a:lnTo>
                      <a:pt x="12493" y="13581"/>
                    </a:lnTo>
                    <a:cubicBezTo>
                      <a:pt x="12767" y="13659"/>
                      <a:pt x="13044" y="13697"/>
                      <a:pt x="13318" y="13697"/>
                    </a:cubicBezTo>
                    <a:cubicBezTo>
                      <a:pt x="14541" y="13697"/>
                      <a:pt x="15688" y="12944"/>
                      <a:pt x="16119" y="11719"/>
                    </a:cubicBezTo>
                    <a:cubicBezTo>
                      <a:pt x="16613" y="10285"/>
                      <a:pt x="15905" y="8637"/>
                      <a:pt x="14504" y="8027"/>
                    </a:cubicBezTo>
                    <a:cubicBezTo>
                      <a:pt x="14121" y="7859"/>
                      <a:pt x="13722" y="7780"/>
                      <a:pt x="13330" y="7780"/>
                    </a:cubicBezTo>
                    <a:cubicBezTo>
                      <a:pt x="12220" y="7780"/>
                      <a:pt x="11163" y="8413"/>
                      <a:pt x="10664" y="9461"/>
                    </a:cubicBezTo>
                    <a:cubicBezTo>
                      <a:pt x="10252" y="8917"/>
                      <a:pt x="10120" y="8274"/>
                      <a:pt x="10318" y="7730"/>
                    </a:cubicBezTo>
                    <a:lnTo>
                      <a:pt x="11026" y="5868"/>
                    </a:lnTo>
                    <a:cubicBezTo>
                      <a:pt x="11026" y="5868"/>
                      <a:pt x="10927" y="5720"/>
                      <a:pt x="10631" y="5538"/>
                    </a:cubicBezTo>
                    <a:cubicBezTo>
                      <a:pt x="9411" y="4780"/>
                      <a:pt x="8521" y="3594"/>
                      <a:pt x="7812" y="2357"/>
                    </a:cubicBezTo>
                    <a:cubicBezTo>
                      <a:pt x="7400" y="1632"/>
                      <a:pt x="7054" y="825"/>
                      <a:pt x="6906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0" name="Google Shape;3802;p39">
                <a:extLst>
                  <a:ext uri="{FF2B5EF4-FFF2-40B4-BE49-F238E27FC236}">
                    <a16:creationId xmlns:a16="http://schemas.microsoft.com/office/drawing/2014/main" id="{265BD3F3-11DF-7F2A-FABA-3E9095B4464B}"/>
                  </a:ext>
                </a:extLst>
              </p:cNvPr>
              <p:cNvSpPr/>
              <p:nvPr/>
            </p:nvSpPr>
            <p:spPr>
              <a:xfrm>
                <a:off x="5570769" y="6977214"/>
                <a:ext cx="426075" cy="531950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21278" extrusionOk="0">
                    <a:moveTo>
                      <a:pt x="6939" y="462"/>
                    </a:moveTo>
                    <a:cubicBezTo>
                      <a:pt x="7088" y="1138"/>
                      <a:pt x="7401" y="1880"/>
                      <a:pt x="7829" y="2654"/>
                    </a:cubicBezTo>
                    <a:cubicBezTo>
                      <a:pt x="8686" y="4171"/>
                      <a:pt x="9642" y="5225"/>
                      <a:pt x="10730" y="5901"/>
                    </a:cubicBezTo>
                    <a:cubicBezTo>
                      <a:pt x="10862" y="5983"/>
                      <a:pt x="10928" y="6049"/>
                      <a:pt x="10977" y="6099"/>
                    </a:cubicBezTo>
                    <a:lnTo>
                      <a:pt x="10334" y="7862"/>
                    </a:lnTo>
                    <a:cubicBezTo>
                      <a:pt x="10087" y="8456"/>
                      <a:pt x="10219" y="9164"/>
                      <a:pt x="10697" y="9774"/>
                    </a:cubicBezTo>
                    <a:cubicBezTo>
                      <a:pt x="10724" y="9829"/>
                      <a:pt x="10774" y="9861"/>
                      <a:pt x="10837" y="9861"/>
                    </a:cubicBezTo>
                    <a:cubicBezTo>
                      <a:pt x="10850" y="9861"/>
                      <a:pt x="10864" y="9859"/>
                      <a:pt x="10878" y="9857"/>
                    </a:cubicBezTo>
                    <a:cubicBezTo>
                      <a:pt x="10944" y="9857"/>
                      <a:pt x="11010" y="9807"/>
                      <a:pt x="11043" y="9741"/>
                    </a:cubicBezTo>
                    <a:cubicBezTo>
                      <a:pt x="11515" y="8761"/>
                      <a:pt x="12484" y="8190"/>
                      <a:pt x="13507" y="8190"/>
                    </a:cubicBezTo>
                    <a:cubicBezTo>
                      <a:pt x="13878" y="8190"/>
                      <a:pt x="14256" y="8265"/>
                      <a:pt x="14619" y="8423"/>
                    </a:cubicBezTo>
                    <a:cubicBezTo>
                      <a:pt x="15905" y="8983"/>
                      <a:pt x="16581" y="10516"/>
                      <a:pt x="16119" y="11851"/>
                    </a:cubicBezTo>
                    <a:cubicBezTo>
                      <a:pt x="15729" y="12981"/>
                      <a:pt x="14670" y="13693"/>
                      <a:pt x="13532" y="13693"/>
                    </a:cubicBezTo>
                    <a:cubicBezTo>
                      <a:pt x="13275" y="13693"/>
                      <a:pt x="13015" y="13657"/>
                      <a:pt x="12757" y="13581"/>
                    </a:cubicBezTo>
                    <a:cubicBezTo>
                      <a:pt x="12743" y="13576"/>
                      <a:pt x="12727" y="13574"/>
                      <a:pt x="12710" y="13574"/>
                    </a:cubicBezTo>
                    <a:cubicBezTo>
                      <a:pt x="12670" y="13574"/>
                      <a:pt x="12627" y="13586"/>
                      <a:pt x="12592" y="13598"/>
                    </a:cubicBezTo>
                    <a:cubicBezTo>
                      <a:pt x="12543" y="13631"/>
                      <a:pt x="12510" y="13680"/>
                      <a:pt x="12493" y="13746"/>
                    </a:cubicBezTo>
                    <a:lnTo>
                      <a:pt x="11636" y="17850"/>
                    </a:lnTo>
                    <a:cubicBezTo>
                      <a:pt x="11439" y="18839"/>
                      <a:pt x="10845" y="19679"/>
                      <a:pt x="10005" y="20240"/>
                    </a:cubicBezTo>
                    <a:cubicBezTo>
                      <a:pt x="9383" y="20654"/>
                      <a:pt x="8663" y="20861"/>
                      <a:pt x="7930" y="20861"/>
                    </a:cubicBezTo>
                    <a:cubicBezTo>
                      <a:pt x="7672" y="20861"/>
                      <a:pt x="7411" y="20835"/>
                      <a:pt x="7153" y="20783"/>
                    </a:cubicBezTo>
                    <a:cubicBezTo>
                      <a:pt x="6165" y="20569"/>
                      <a:pt x="5324" y="19992"/>
                      <a:pt x="4764" y="19152"/>
                    </a:cubicBezTo>
                    <a:cubicBezTo>
                      <a:pt x="4203" y="18295"/>
                      <a:pt x="4022" y="17289"/>
                      <a:pt x="4220" y="16301"/>
                    </a:cubicBezTo>
                    <a:lnTo>
                      <a:pt x="4516" y="14883"/>
                    </a:lnTo>
                    <a:cubicBezTo>
                      <a:pt x="4533" y="14784"/>
                      <a:pt x="4500" y="14702"/>
                      <a:pt x="4418" y="14653"/>
                    </a:cubicBezTo>
                    <a:cubicBezTo>
                      <a:pt x="1649" y="13219"/>
                      <a:pt x="446" y="9939"/>
                      <a:pt x="1583" y="7038"/>
                    </a:cubicBezTo>
                    <a:lnTo>
                      <a:pt x="2753" y="4121"/>
                    </a:lnTo>
                    <a:cubicBezTo>
                      <a:pt x="3478" y="2275"/>
                      <a:pt x="5027" y="924"/>
                      <a:pt x="6939" y="462"/>
                    </a:cubicBezTo>
                    <a:close/>
                    <a:moveTo>
                      <a:pt x="7055" y="1"/>
                    </a:moveTo>
                    <a:cubicBezTo>
                      <a:pt x="4912" y="462"/>
                      <a:pt x="3165" y="1929"/>
                      <a:pt x="2357" y="3956"/>
                    </a:cubicBezTo>
                    <a:lnTo>
                      <a:pt x="1204" y="6890"/>
                    </a:lnTo>
                    <a:cubicBezTo>
                      <a:pt x="1" y="9939"/>
                      <a:pt x="1237" y="13367"/>
                      <a:pt x="4088" y="14949"/>
                    </a:cubicBezTo>
                    <a:lnTo>
                      <a:pt x="3824" y="16218"/>
                    </a:lnTo>
                    <a:cubicBezTo>
                      <a:pt x="3594" y="17306"/>
                      <a:pt x="3808" y="18427"/>
                      <a:pt x="4418" y="19366"/>
                    </a:cubicBezTo>
                    <a:cubicBezTo>
                      <a:pt x="5027" y="20306"/>
                      <a:pt x="5983" y="20948"/>
                      <a:pt x="7071" y="21179"/>
                    </a:cubicBezTo>
                    <a:cubicBezTo>
                      <a:pt x="7368" y="21245"/>
                      <a:pt x="7648" y="21278"/>
                      <a:pt x="7945" y="21278"/>
                    </a:cubicBezTo>
                    <a:cubicBezTo>
                      <a:pt x="8752" y="21278"/>
                      <a:pt x="9543" y="21031"/>
                      <a:pt x="10235" y="20586"/>
                    </a:cubicBezTo>
                    <a:cubicBezTo>
                      <a:pt x="11175" y="19976"/>
                      <a:pt x="11818" y="19020"/>
                      <a:pt x="12048" y="17932"/>
                    </a:cubicBezTo>
                    <a:lnTo>
                      <a:pt x="12856" y="14043"/>
                    </a:lnTo>
                    <a:cubicBezTo>
                      <a:pt x="13075" y="14089"/>
                      <a:pt x="13296" y="14112"/>
                      <a:pt x="13513" y="14112"/>
                    </a:cubicBezTo>
                    <a:cubicBezTo>
                      <a:pt x="14832" y="14112"/>
                      <a:pt x="16062" y="13284"/>
                      <a:pt x="16515" y="11983"/>
                    </a:cubicBezTo>
                    <a:cubicBezTo>
                      <a:pt x="17042" y="10450"/>
                      <a:pt x="16268" y="8686"/>
                      <a:pt x="14784" y="8044"/>
                    </a:cubicBezTo>
                    <a:cubicBezTo>
                      <a:pt x="14371" y="7860"/>
                      <a:pt x="13940" y="7774"/>
                      <a:pt x="13517" y="7774"/>
                    </a:cubicBezTo>
                    <a:cubicBezTo>
                      <a:pt x="12454" y="7774"/>
                      <a:pt x="11435" y="8320"/>
                      <a:pt x="10845" y="9263"/>
                    </a:cubicBezTo>
                    <a:cubicBezTo>
                      <a:pt x="10615" y="8835"/>
                      <a:pt x="10565" y="8390"/>
                      <a:pt x="10713" y="8011"/>
                    </a:cubicBezTo>
                    <a:lnTo>
                      <a:pt x="11406" y="6132"/>
                    </a:lnTo>
                    <a:cubicBezTo>
                      <a:pt x="11439" y="6082"/>
                      <a:pt x="11422" y="6016"/>
                      <a:pt x="11389" y="5967"/>
                    </a:cubicBezTo>
                    <a:cubicBezTo>
                      <a:pt x="11373" y="5934"/>
                      <a:pt x="11274" y="5753"/>
                      <a:pt x="10944" y="5555"/>
                    </a:cubicBezTo>
                    <a:cubicBezTo>
                      <a:pt x="9922" y="4912"/>
                      <a:pt x="9016" y="3907"/>
                      <a:pt x="8192" y="2457"/>
                    </a:cubicBezTo>
                    <a:cubicBezTo>
                      <a:pt x="7730" y="1632"/>
                      <a:pt x="7434" y="858"/>
                      <a:pt x="7302" y="166"/>
                    </a:cubicBezTo>
                    <a:cubicBezTo>
                      <a:pt x="7285" y="116"/>
                      <a:pt x="7252" y="67"/>
                      <a:pt x="7219" y="34"/>
                    </a:cubicBezTo>
                    <a:cubicBezTo>
                      <a:pt x="7170" y="1"/>
                      <a:pt x="7104" y="1"/>
                      <a:pt x="7055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 w="9525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1" name="Google Shape;3803;p39">
                <a:extLst>
                  <a:ext uri="{FF2B5EF4-FFF2-40B4-BE49-F238E27FC236}">
                    <a16:creationId xmlns:a16="http://schemas.microsoft.com/office/drawing/2014/main" id="{46B3B8A8-99EB-B751-2ED8-0A6DC4954E9F}"/>
                  </a:ext>
                </a:extLst>
              </p:cNvPr>
              <p:cNvSpPr/>
              <p:nvPr/>
            </p:nvSpPr>
            <p:spPr>
              <a:xfrm>
                <a:off x="7997550" y="1426900"/>
                <a:ext cx="1236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2199" extrusionOk="0">
                    <a:moveTo>
                      <a:pt x="462" y="1"/>
                    </a:moveTo>
                    <a:lnTo>
                      <a:pt x="1" y="2193"/>
                    </a:lnTo>
                    <a:cubicBezTo>
                      <a:pt x="1" y="2193"/>
                      <a:pt x="96" y="2199"/>
                      <a:pt x="263" y="2199"/>
                    </a:cubicBezTo>
                    <a:cubicBezTo>
                      <a:pt x="1055" y="2199"/>
                      <a:pt x="3461" y="2064"/>
                      <a:pt x="4945" y="512"/>
                    </a:cubicBezTo>
                    <a:lnTo>
                      <a:pt x="4945" y="512"/>
                    </a:lnTo>
                    <a:cubicBezTo>
                      <a:pt x="4436" y="645"/>
                      <a:pt x="3911" y="714"/>
                      <a:pt x="3380" y="714"/>
                    </a:cubicBezTo>
                    <a:cubicBezTo>
                      <a:pt x="2605" y="714"/>
                      <a:pt x="1819" y="568"/>
                      <a:pt x="1055" y="264"/>
                    </a:cubicBezTo>
                    <a:cubicBezTo>
                      <a:pt x="841" y="198"/>
                      <a:pt x="643" y="99"/>
                      <a:pt x="462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2" name="Google Shape;3804;p39">
                <a:extLst>
                  <a:ext uri="{FF2B5EF4-FFF2-40B4-BE49-F238E27FC236}">
                    <a16:creationId xmlns:a16="http://schemas.microsoft.com/office/drawing/2014/main" id="{A552C0E4-C931-AA8B-0D9D-FC3A79CAB558}"/>
                  </a:ext>
                </a:extLst>
              </p:cNvPr>
              <p:cNvSpPr/>
              <p:nvPr/>
            </p:nvSpPr>
            <p:spPr>
              <a:xfrm>
                <a:off x="8068825" y="1237975"/>
                <a:ext cx="23925" cy="22175"/>
              </a:xfrm>
              <a:custGeom>
                <a:avLst/>
                <a:gdLst/>
                <a:ahLst/>
                <a:cxnLst/>
                <a:rect l="l" t="t" r="r" b="b"/>
                <a:pathLst>
                  <a:path w="957" h="887" extrusionOk="0">
                    <a:moveTo>
                      <a:pt x="458" y="1"/>
                    </a:moveTo>
                    <a:cubicBezTo>
                      <a:pt x="249" y="1"/>
                      <a:pt x="77" y="154"/>
                      <a:pt x="34" y="372"/>
                    </a:cubicBezTo>
                    <a:cubicBezTo>
                      <a:pt x="1" y="619"/>
                      <a:pt x="166" y="850"/>
                      <a:pt x="413" y="883"/>
                    </a:cubicBezTo>
                    <a:cubicBezTo>
                      <a:pt x="433" y="886"/>
                      <a:pt x="452" y="887"/>
                      <a:pt x="472" y="887"/>
                    </a:cubicBezTo>
                    <a:cubicBezTo>
                      <a:pt x="682" y="887"/>
                      <a:pt x="877" y="731"/>
                      <a:pt x="907" y="520"/>
                    </a:cubicBezTo>
                    <a:cubicBezTo>
                      <a:pt x="957" y="273"/>
                      <a:pt x="792" y="42"/>
                      <a:pt x="545" y="9"/>
                    </a:cubicBezTo>
                    <a:cubicBezTo>
                      <a:pt x="515" y="3"/>
                      <a:pt x="486" y="1"/>
                      <a:pt x="458" y="1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3" name="Google Shape;3805;p39">
                <a:extLst>
                  <a:ext uri="{FF2B5EF4-FFF2-40B4-BE49-F238E27FC236}">
                    <a16:creationId xmlns:a16="http://schemas.microsoft.com/office/drawing/2014/main" id="{AB81086F-18D8-006D-FF65-ECEA3F803489}"/>
                  </a:ext>
                </a:extLst>
              </p:cNvPr>
              <p:cNvSpPr/>
              <p:nvPr/>
            </p:nvSpPr>
            <p:spPr>
              <a:xfrm>
                <a:off x="8020275" y="1313800"/>
                <a:ext cx="609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431" extrusionOk="0">
                    <a:moveTo>
                      <a:pt x="1879" y="0"/>
                    </a:moveTo>
                    <a:cubicBezTo>
                      <a:pt x="1810" y="0"/>
                      <a:pt x="1740" y="20"/>
                      <a:pt x="1679" y="58"/>
                    </a:cubicBezTo>
                    <a:cubicBezTo>
                      <a:pt x="1475" y="190"/>
                      <a:pt x="1037" y="399"/>
                      <a:pt x="493" y="399"/>
                    </a:cubicBezTo>
                    <a:cubicBezTo>
                      <a:pt x="423" y="399"/>
                      <a:pt x="351" y="395"/>
                      <a:pt x="278" y="388"/>
                    </a:cubicBezTo>
                    <a:cubicBezTo>
                      <a:pt x="271" y="387"/>
                      <a:pt x="263" y="387"/>
                      <a:pt x="256" y="387"/>
                    </a:cubicBezTo>
                    <a:cubicBezTo>
                      <a:pt x="103" y="387"/>
                      <a:pt x="0" y="544"/>
                      <a:pt x="48" y="701"/>
                    </a:cubicBezTo>
                    <a:cubicBezTo>
                      <a:pt x="117" y="991"/>
                      <a:pt x="336" y="1431"/>
                      <a:pt x="937" y="1431"/>
                    </a:cubicBezTo>
                    <a:cubicBezTo>
                      <a:pt x="1054" y="1431"/>
                      <a:pt x="1186" y="1414"/>
                      <a:pt x="1333" y="1377"/>
                    </a:cubicBezTo>
                    <a:cubicBezTo>
                      <a:pt x="2437" y="1097"/>
                      <a:pt x="2388" y="371"/>
                      <a:pt x="2091" y="91"/>
                    </a:cubicBezTo>
                    <a:cubicBezTo>
                      <a:pt x="2038" y="29"/>
                      <a:pt x="1960" y="0"/>
                      <a:pt x="1879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4" name="Google Shape;3806;p39">
                <a:extLst>
                  <a:ext uri="{FF2B5EF4-FFF2-40B4-BE49-F238E27FC236}">
                    <a16:creationId xmlns:a16="http://schemas.microsoft.com/office/drawing/2014/main" id="{CCA37075-CDC1-17EA-C403-24B21A1BD8AB}"/>
                  </a:ext>
                </a:extLst>
              </p:cNvPr>
              <p:cNvSpPr/>
              <p:nvPr/>
            </p:nvSpPr>
            <p:spPr>
              <a:xfrm>
                <a:off x="7967075" y="1215825"/>
                <a:ext cx="21025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01" extrusionOk="0">
                    <a:moveTo>
                      <a:pt x="418" y="1"/>
                    </a:moveTo>
                    <a:cubicBezTo>
                      <a:pt x="228" y="1"/>
                      <a:pt x="63" y="141"/>
                      <a:pt x="33" y="335"/>
                    </a:cubicBezTo>
                    <a:cubicBezTo>
                      <a:pt x="0" y="549"/>
                      <a:pt x="148" y="747"/>
                      <a:pt x="363" y="796"/>
                    </a:cubicBezTo>
                    <a:cubicBezTo>
                      <a:pt x="383" y="799"/>
                      <a:pt x="403" y="801"/>
                      <a:pt x="422" y="801"/>
                    </a:cubicBezTo>
                    <a:cubicBezTo>
                      <a:pt x="612" y="801"/>
                      <a:pt x="778" y="661"/>
                      <a:pt x="808" y="467"/>
                    </a:cubicBezTo>
                    <a:cubicBezTo>
                      <a:pt x="841" y="253"/>
                      <a:pt x="692" y="38"/>
                      <a:pt x="478" y="5"/>
                    </a:cubicBezTo>
                    <a:cubicBezTo>
                      <a:pt x="458" y="2"/>
                      <a:pt x="438" y="1"/>
                      <a:pt x="418" y="1"/>
                    </a:cubicBezTo>
                    <a:close/>
                  </a:path>
                </a:pathLst>
              </a:custGeom>
              <a:solidFill>
                <a:srgbClr val="01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5" name="Google Shape;3807;p39">
                <a:extLst>
                  <a:ext uri="{FF2B5EF4-FFF2-40B4-BE49-F238E27FC236}">
                    <a16:creationId xmlns:a16="http://schemas.microsoft.com/office/drawing/2014/main" id="{DCD1A980-AD93-2829-1EB0-01636FD776CE}"/>
                  </a:ext>
                </a:extLst>
              </p:cNvPr>
              <p:cNvSpPr/>
              <p:nvPr/>
            </p:nvSpPr>
            <p:spPr>
              <a:xfrm>
                <a:off x="8069250" y="1167500"/>
                <a:ext cx="5475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429" extrusionOk="0">
                    <a:moveTo>
                      <a:pt x="623" y="0"/>
                    </a:moveTo>
                    <a:cubicBezTo>
                      <a:pt x="467" y="0"/>
                      <a:pt x="336" y="28"/>
                      <a:pt x="248" y="76"/>
                    </a:cubicBezTo>
                    <a:cubicBezTo>
                      <a:pt x="17" y="175"/>
                      <a:pt x="0" y="356"/>
                      <a:pt x="83" y="471"/>
                    </a:cubicBezTo>
                    <a:cubicBezTo>
                      <a:pt x="182" y="587"/>
                      <a:pt x="363" y="653"/>
                      <a:pt x="528" y="735"/>
                    </a:cubicBezTo>
                    <a:cubicBezTo>
                      <a:pt x="693" y="818"/>
                      <a:pt x="857" y="884"/>
                      <a:pt x="989" y="966"/>
                    </a:cubicBezTo>
                    <a:cubicBezTo>
                      <a:pt x="1138" y="1032"/>
                      <a:pt x="1302" y="1131"/>
                      <a:pt x="1451" y="1230"/>
                    </a:cubicBezTo>
                    <a:cubicBezTo>
                      <a:pt x="1615" y="1312"/>
                      <a:pt x="1764" y="1411"/>
                      <a:pt x="1929" y="1427"/>
                    </a:cubicBezTo>
                    <a:cubicBezTo>
                      <a:pt x="1937" y="1428"/>
                      <a:pt x="1945" y="1429"/>
                      <a:pt x="1953" y="1429"/>
                    </a:cubicBezTo>
                    <a:cubicBezTo>
                      <a:pt x="2089" y="1429"/>
                      <a:pt x="2190" y="1298"/>
                      <a:pt x="2143" y="1065"/>
                    </a:cubicBezTo>
                    <a:cubicBezTo>
                      <a:pt x="2110" y="818"/>
                      <a:pt x="1846" y="439"/>
                      <a:pt x="1385" y="191"/>
                    </a:cubicBezTo>
                    <a:cubicBezTo>
                      <a:pt x="1114" y="56"/>
                      <a:pt x="844" y="0"/>
                      <a:pt x="623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6" name="Google Shape;3808;p39">
                <a:extLst>
                  <a:ext uri="{FF2B5EF4-FFF2-40B4-BE49-F238E27FC236}">
                    <a16:creationId xmlns:a16="http://schemas.microsoft.com/office/drawing/2014/main" id="{C3E6272E-B247-9284-9ED5-1C4698A2C957}"/>
                  </a:ext>
                </a:extLst>
              </p:cNvPr>
              <p:cNvSpPr/>
              <p:nvPr/>
            </p:nvSpPr>
            <p:spPr>
              <a:xfrm>
                <a:off x="7962525" y="1146100"/>
                <a:ext cx="5400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859" extrusionOk="0">
                    <a:moveTo>
                      <a:pt x="1205" y="0"/>
                    </a:moveTo>
                    <a:cubicBezTo>
                      <a:pt x="1152" y="0"/>
                      <a:pt x="1096" y="3"/>
                      <a:pt x="1039" y="9"/>
                    </a:cubicBezTo>
                    <a:cubicBezTo>
                      <a:pt x="578" y="42"/>
                      <a:pt x="248" y="273"/>
                      <a:pt x="116" y="454"/>
                    </a:cubicBezTo>
                    <a:cubicBezTo>
                      <a:pt x="1" y="652"/>
                      <a:pt x="67" y="800"/>
                      <a:pt x="182" y="833"/>
                    </a:cubicBezTo>
                    <a:cubicBezTo>
                      <a:pt x="230" y="851"/>
                      <a:pt x="283" y="858"/>
                      <a:pt x="339" y="858"/>
                    </a:cubicBezTo>
                    <a:cubicBezTo>
                      <a:pt x="435" y="858"/>
                      <a:pt x="539" y="837"/>
                      <a:pt x="643" y="817"/>
                    </a:cubicBezTo>
                    <a:cubicBezTo>
                      <a:pt x="792" y="800"/>
                      <a:pt x="957" y="784"/>
                      <a:pt x="1105" y="767"/>
                    </a:cubicBezTo>
                    <a:cubicBezTo>
                      <a:pt x="1237" y="751"/>
                      <a:pt x="1402" y="734"/>
                      <a:pt x="1566" y="734"/>
                    </a:cubicBezTo>
                    <a:cubicBezTo>
                      <a:pt x="1731" y="734"/>
                      <a:pt x="1896" y="734"/>
                      <a:pt x="2011" y="668"/>
                    </a:cubicBezTo>
                    <a:cubicBezTo>
                      <a:pt x="2127" y="602"/>
                      <a:pt x="2160" y="454"/>
                      <a:pt x="2011" y="273"/>
                    </a:cubicBezTo>
                    <a:cubicBezTo>
                      <a:pt x="1881" y="143"/>
                      <a:pt x="1587" y="0"/>
                      <a:pt x="1205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7" name="Google Shape;3809;p39">
                <a:extLst>
                  <a:ext uri="{FF2B5EF4-FFF2-40B4-BE49-F238E27FC236}">
                    <a16:creationId xmlns:a16="http://schemas.microsoft.com/office/drawing/2014/main" id="{3090153B-53AF-2623-C0F7-670CA336B00A}"/>
                  </a:ext>
                </a:extLst>
              </p:cNvPr>
              <p:cNvSpPr/>
              <p:nvPr/>
            </p:nvSpPr>
            <p:spPr>
              <a:xfrm>
                <a:off x="7975300" y="1207300"/>
                <a:ext cx="51125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3594" extrusionOk="0">
                    <a:moveTo>
                      <a:pt x="2044" y="0"/>
                    </a:moveTo>
                    <a:lnTo>
                      <a:pt x="1698" y="1088"/>
                    </a:lnTo>
                    <a:cubicBezTo>
                      <a:pt x="1592" y="1421"/>
                      <a:pt x="1280" y="1636"/>
                      <a:pt x="947" y="1636"/>
                    </a:cubicBezTo>
                    <a:cubicBezTo>
                      <a:pt x="868" y="1636"/>
                      <a:pt x="788" y="1624"/>
                      <a:pt x="709" y="1599"/>
                    </a:cubicBezTo>
                    <a:cubicBezTo>
                      <a:pt x="668" y="1586"/>
                      <a:pt x="627" y="1580"/>
                      <a:pt x="587" y="1580"/>
                    </a:cubicBezTo>
                    <a:cubicBezTo>
                      <a:pt x="418" y="1580"/>
                      <a:pt x="268" y="1686"/>
                      <a:pt x="215" y="1846"/>
                    </a:cubicBezTo>
                    <a:cubicBezTo>
                      <a:pt x="1" y="2522"/>
                      <a:pt x="380" y="3230"/>
                      <a:pt x="1039" y="3445"/>
                    </a:cubicBezTo>
                    <a:lnTo>
                      <a:pt x="1484" y="3593"/>
                    </a:lnTo>
                    <a:lnTo>
                      <a:pt x="2044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8" name="Google Shape;3810;p39">
                <a:extLst>
                  <a:ext uri="{FF2B5EF4-FFF2-40B4-BE49-F238E27FC236}">
                    <a16:creationId xmlns:a16="http://schemas.microsoft.com/office/drawing/2014/main" id="{5B2C47C6-494A-444A-3542-19AB2A05B490}"/>
                  </a:ext>
                </a:extLst>
              </p:cNvPr>
              <p:cNvSpPr/>
              <p:nvPr/>
            </p:nvSpPr>
            <p:spPr>
              <a:xfrm>
                <a:off x="7969525" y="1202100"/>
                <a:ext cx="62675" cy="9997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3999" extrusionOk="0">
                    <a:moveTo>
                      <a:pt x="2263" y="0"/>
                    </a:moveTo>
                    <a:cubicBezTo>
                      <a:pt x="2182" y="0"/>
                      <a:pt x="2104" y="50"/>
                      <a:pt x="2078" y="142"/>
                    </a:cubicBezTo>
                    <a:lnTo>
                      <a:pt x="1731" y="1230"/>
                    </a:lnTo>
                    <a:cubicBezTo>
                      <a:pt x="1682" y="1378"/>
                      <a:pt x="1583" y="1494"/>
                      <a:pt x="1451" y="1560"/>
                    </a:cubicBezTo>
                    <a:cubicBezTo>
                      <a:pt x="1359" y="1611"/>
                      <a:pt x="1266" y="1637"/>
                      <a:pt x="1173" y="1637"/>
                    </a:cubicBezTo>
                    <a:cubicBezTo>
                      <a:pt x="1117" y="1637"/>
                      <a:pt x="1062" y="1628"/>
                      <a:pt x="1006" y="1609"/>
                    </a:cubicBezTo>
                    <a:cubicBezTo>
                      <a:pt x="945" y="1590"/>
                      <a:pt x="883" y="1581"/>
                      <a:pt x="822" y="1581"/>
                    </a:cubicBezTo>
                    <a:cubicBezTo>
                      <a:pt x="568" y="1581"/>
                      <a:pt x="328" y="1739"/>
                      <a:pt x="248" y="2005"/>
                    </a:cubicBezTo>
                    <a:cubicBezTo>
                      <a:pt x="1" y="2779"/>
                      <a:pt x="429" y="3603"/>
                      <a:pt x="1221" y="3851"/>
                    </a:cubicBezTo>
                    <a:lnTo>
                      <a:pt x="1649" y="3982"/>
                    </a:lnTo>
                    <a:cubicBezTo>
                      <a:pt x="1682" y="3999"/>
                      <a:pt x="1698" y="3999"/>
                      <a:pt x="1715" y="3999"/>
                    </a:cubicBezTo>
                    <a:cubicBezTo>
                      <a:pt x="1797" y="3999"/>
                      <a:pt x="1880" y="3949"/>
                      <a:pt x="1913" y="3851"/>
                    </a:cubicBezTo>
                    <a:cubicBezTo>
                      <a:pt x="1946" y="3752"/>
                      <a:pt x="1880" y="3636"/>
                      <a:pt x="1781" y="3603"/>
                    </a:cubicBezTo>
                    <a:lnTo>
                      <a:pt x="1336" y="3455"/>
                    </a:lnTo>
                    <a:cubicBezTo>
                      <a:pt x="776" y="3274"/>
                      <a:pt x="462" y="2680"/>
                      <a:pt x="644" y="2120"/>
                    </a:cubicBezTo>
                    <a:cubicBezTo>
                      <a:pt x="670" y="2042"/>
                      <a:pt x="737" y="1994"/>
                      <a:pt x="813" y="1994"/>
                    </a:cubicBezTo>
                    <a:cubicBezTo>
                      <a:pt x="833" y="1994"/>
                      <a:pt x="854" y="1998"/>
                      <a:pt x="874" y="2005"/>
                    </a:cubicBezTo>
                    <a:cubicBezTo>
                      <a:pt x="970" y="2030"/>
                      <a:pt x="1070" y="2043"/>
                      <a:pt x="1170" y="2043"/>
                    </a:cubicBezTo>
                    <a:cubicBezTo>
                      <a:pt x="1330" y="2043"/>
                      <a:pt x="1491" y="2010"/>
                      <a:pt x="1633" y="1939"/>
                    </a:cubicBezTo>
                    <a:cubicBezTo>
                      <a:pt x="1863" y="1807"/>
                      <a:pt x="2045" y="1609"/>
                      <a:pt x="2127" y="1345"/>
                    </a:cubicBezTo>
                    <a:lnTo>
                      <a:pt x="2473" y="258"/>
                    </a:lnTo>
                    <a:cubicBezTo>
                      <a:pt x="2506" y="159"/>
                      <a:pt x="2440" y="43"/>
                      <a:pt x="2325" y="10"/>
                    </a:cubicBezTo>
                    <a:cubicBezTo>
                      <a:pt x="2305" y="4"/>
                      <a:pt x="2284" y="0"/>
                      <a:pt x="2263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59" name="Google Shape;3811;p39">
                <a:extLst>
                  <a:ext uri="{FF2B5EF4-FFF2-40B4-BE49-F238E27FC236}">
                    <a16:creationId xmlns:a16="http://schemas.microsoft.com/office/drawing/2014/main" id="{FDE685C6-285F-D56E-833B-CE1AF8653D30}"/>
                  </a:ext>
                </a:extLst>
              </p:cNvPr>
              <p:cNvSpPr/>
              <p:nvPr/>
            </p:nvSpPr>
            <p:spPr>
              <a:xfrm>
                <a:off x="8224575" y="1324300"/>
                <a:ext cx="408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715" extrusionOk="0">
                    <a:moveTo>
                      <a:pt x="1399" y="0"/>
                    </a:moveTo>
                    <a:cubicBezTo>
                      <a:pt x="1373" y="0"/>
                      <a:pt x="1346" y="6"/>
                      <a:pt x="1319" y="17"/>
                    </a:cubicBezTo>
                    <a:lnTo>
                      <a:pt x="149" y="495"/>
                    </a:lnTo>
                    <a:cubicBezTo>
                      <a:pt x="83" y="528"/>
                      <a:pt x="50" y="578"/>
                      <a:pt x="34" y="627"/>
                    </a:cubicBezTo>
                    <a:cubicBezTo>
                      <a:pt x="1" y="693"/>
                      <a:pt x="17" y="742"/>
                      <a:pt x="50" y="792"/>
                    </a:cubicBezTo>
                    <a:lnTo>
                      <a:pt x="545" y="1616"/>
                    </a:lnTo>
                    <a:cubicBezTo>
                      <a:pt x="578" y="1682"/>
                      <a:pt x="643" y="1715"/>
                      <a:pt x="709" y="1715"/>
                    </a:cubicBezTo>
                    <a:cubicBezTo>
                      <a:pt x="742" y="1715"/>
                      <a:pt x="792" y="1715"/>
                      <a:pt x="825" y="1682"/>
                    </a:cubicBezTo>
                    <a:cubicBezTo>
                      <a:pt x="924" y="1632"/>
                      <a:pt x="957" y="1501"/>
                      <a:pt x="891" y="1402"/>
                    </a:cubicBezTo>
                    <a:lnTo>
                      <a:pt x="528" y="792"/>
                    </a:lnTo>
                    <a:lnTo>
                      <a:pt x="1484" y="396"/>
                    </a:lnTo>
                    <a:cubicBezTo>
                      <a:pt x="1583" y="363"/>
                      <a:pt x="1632" y="232"/>
                      <a:pt x="1599" y="133"/>
                    </a:cubicBezTo>
                    <a:cubicBezTo>
                      <a:pt x="1562" y="57"/>
                      <a:pt x="1485" y="0"/>
                      <a:pt x="1399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" name="Google Shape;3812;p39">
              <a:extLst>
                <a:ext uri="{FF2B5EF4-FFF2-40B4-BE49-F238E27FC236}">
                  <a16:creationId xmlns:a16="http://schemas.microsoft.com/office/drawing/2014/main" id="{4852395A-7516-46A0-88E8-23A163179C83}"/>
                </a:ext>
              </a:extLst>
            </p:cNvPr>
            <p:cNvGrpSpPr/>
            <p:nvPr/>
          </p:nvGrpSpPr>
          <p:grpSpPr>
            <a:xfrm>
              <a:off x="6194525" y="4496050"/>
              <a:ext cx="592925" cy="514425"/>
              <a:chOff x="1653850" y="1840700"/>
              <a:chExt cx="592925" cy="514425"/>
            </a:xfrm>
          </p:grpSpPr>
          <p:sp>
            <p:nvSpPr>
              <p:cNvPr id="16" name="Google Shape;3813;p39">
                <a:extLst>
                  <a:ext uri="{FF2B5EF4-FFF2-40B4-BE49-F238E27FC236}">
                    <a16:creationId xmlns:a16="http://schemas.microsoft.com/office/drawing/2014/main" id="{8E7C59A0-9C68-3948-47AD-8E3BBF12D7FC}"/>
                  </a:ext>
                </a:extLst>
              </p:cNvPr>
              <p:cNvSpPr/>
              <p:nvPr/>
            </p:nvSpPr>
            <p:spPr>
              <a:xfrm>
                <a:off x="1681450" y="1851875"/>
                <a:ext cx="565325" cy="503250"/>
              </a:xfrm>
              <a:custGeom>
                <a:avLst/>
                <a:gdLst/>
                <a:ahLst/>
                <a:cxnLst/>
                <a:rect l="l" t="t" r="r" b="b"/>
                <a:pathLst>
                  <a:path w="22613" h="20130" extrusionOk="0">
                    <a:moveTo>
                      <a:pt x="11313" y="0"/>
                    </a:moveTo>
                    <a:cubicBezTo>
                      <a:pt x="10251" y="0"/>
                      <a:pt x="9171" y="171"/>
                      <a:pt x="8109" y="530"/>
                    </a:cubicBezTo>
                    <a:cubicBezTo>
                      <a:pt x="2835" y="2294"/>
                      <a:pt x="0" y="7996"/>
                      <a:pt x="1764" y="13270"/>
                    </a:cubicBezTo>
                    <a:cubicBezTo>
                      <a:pt x="3171" y="17466"/>
                      <a:pt x="7087" y="20129"/>
                      <a:pt x="11292" y="20129"/>
                    </a:cubicBezTo>
                    <a:cubicBezTo>
                      <a:pt x="12356" y="20129"/>
                      <a:pt x="13439" y="19958"/>
                      <a:pt x="14504" y="19599"/>
                    </a:cubicBezTo>
                    <a:cubicBezTo>
                      <a:pt x="19778" y="17836"/>
                      <a:pt x="22613" y="12133"/>
                      <a:pt x="20849" y="6859"/>
                    </a:cubicBezTo>
                    <a:cubicBezTo>
                      <a:pt x="19429" y="2664"/>
                      <a:pt x="15510" y="0"/>
                      <a:pt x="11313" y="0"/>
                    </a:cubicBezTo>
                    <a:close/>
                  </a:path>
                </a:pathLst>
              </a:custGeom>
              <a:solidFill>
                <a:srgbClr val="050004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Google Shape;3814;p39">
                <a:extLst>
                  <a:ext uri="{FF2B5EF4-FFF2-40B4-BE49-F238E27FC236}">
                    <a16:creationId xmlns:a16="http://schemas.microsoft.com/office/drawing/2014/main" id="{B31E30C1-1451-06A7-4F15-D99F1404F09D}"/>
                  </a:ext>
                </a:extLst>
              </p:cNvPr>
              <p:cNvSpPr/>
              <p:nvPr/>
            </p:nvSpPr>
            <p:spPr>
              <a:xfrm>
                <a:off x="1653850" y="1840700"/>
                <a:ext cx="565325" cy="503125"/>
              </a:xfrm>
              <a:custGeom>
                <a:avLst/>
                <a:gdLst/>
                <a:ahLst/>
                <a:cxnLst/>
                <a:rect l="l" t="t" r="r" b="b"/>
                <a:pathLst>
                  <a:path w="22613" h="20125" extrusionOk="0">
                    <a:moveTo>
                      <a:pt x="11322" y="1"/>
                    </a:moveTo>
                    <a:cubicBezTo>
                      <a:pt x="10257" y="1"/>
                      <a:pt x="9174" y="172"/>
                      <a:pt x="8109" y="532"/>
                    </a:cubicBezTo>
                    <a:cubicBezTo>
                      <a:pt x="2835" y="2296"/>
                      <a:pt x="0" y="7998"/>
                      <a:pt x="1764" y="13272"/>
                    </a:cubicBezTo>
                    <a:cubicBezTo>
                      <a:pt x="3172" y="17471"/>
                      <a:pt x="7103" y="20125"/>
                      <a:pt x="11308" y="20125"/>
                    </a:cubicBezTo>
                    <a:cubicBezTo>
                      <a:pt x="12368" y="20125"/>
                      <a:pt x="13445" y="19956"/>
                      <a:pt x="14504" y="19601"/>
                    </a:cubicBezTo>
                    <a:cubicBezTo>
                      <a:pt x="19778" y="17838"/>
                      <a:pt x="22612" y="12135"/>
                      <a:pt x="20849" y="6861"/>
                    </a:cubicBezTo>
                    <a:cubicBezTo>
                      <a:pt x="19429" y="2655"/>
                      <a:pt x="15515" y="1"/>
                      <a:pt x="11322" y="1"/>
                    </a:cubicBezTo>
                    <a:close/>
                  </a:path>
                </a:pathLst>
              </a:custGeom>
              <a:solidFill>
                <a:srgbClr val="FEC60D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Google Shape;3815;p39">
                <a:extLst>
                  <a:ext uri="{FF2B5EF4-FFF2-40B4-BE49-F238E27FC236}">
                    <a16:creationId xmlns:a16="http://schemas.microsoft.com/office/drawing/2014/main" id="{FE17F8D0-BB30-7074-7980-4B164E6F79C1}"/>
                  </a:ext>
                </a:extLst>
              </p:cNvPr>
              <p:cNvSpPr/>
              <p:nvPr/>
            </p:nvSpPr>
            <p:spPr>
              <a:xfrm>
                <a:off x="1827300" y="1977500"/>
                <a:ext cx="227050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9082" h="8500" extrusionOk="0">
                    <a:moveTo>
                      <a:pt x="4543" y="1"/>
                    </a:moveTo>
                    <a:cubicBezTo>
                      <a:pt x="4426" y="1"/>
                      <a:pt x="4311" y="62"/>
                      <a:pt x="4253" y="186"/>
                    </a:cubicBezTo>
                    <a:lnTo>
                      <a:pt x="3132" y="2460"/>
                    </a:lnTo>
                    <a:cubicBezTo>
                      <a:pt x="3083" y="2543"/>
                      <a:pt x="2984" y="2625"/>
                      <a:pt x="2885" y="2642"/>
                    </a:cubicBezTo>
                    <a:lnTo>
                      <a:pt x="380" y="3004"/>
                    </a:lnTo>
                    <a:cubicBezTo>
                      <a:pt x="116" y="3037"/>
                      <a:pt x="1" y="3367"/>
                      <a:pt x="199" y="3565"/>
                    </a:cubicBezTo>
                    <a:lnTo>
                      <a:pt x="2011" y="5328"/>
                    </a:lnTo>
                    <a:cubicBezTo>
                      <a:pt x="2077" y="5394"/>
                      <a:pt x="2127" y="5509"/>
                      <a:pt x="2110" y="5625"/>
                    </a:cubicBezTo>
                    <a:lnTo>
                      <a:pt x="1682" y="8113"/>
                    </a:lnTo>
                    <a:cubicBezTo>
                      <a:pt x="1643" y="8322"/>
                      <a:pt x="1810" y="8500"/>
                      <a:pt x="2004" y="8500"/>
                    </a:cubicBezTo>
                    <a:cubicBezTo>
                      <a:pt x="2055" y="8500"/>
                      <a:pt x="2108" y="8487"/>
                      <a:pt x="2160" y="8460"/>
                    </a:cubicBezTo>
                    <a:lnTo>
                      <a:pt x="4385" y="7289"/>
                    </a:lnTo>
                    <a:cubicBezTo>
                      <a:pt x="4434" y="7256"/>
                      <a:pt x="4488" y="7240"/>
                      <a:pt x="4541" y="7240"/>
                    </a:cubicBezTo>
                    <a:cubicBezTo>
                      <a:pt x="4595" y="7240"/>
                      <a:pt x="4648" y="7256"/>
                      <a:pt x="4698" y="7289"/>
                    </a:cubicBezTo>
                    <a:lnTo>
                      <a:pt x="6939" y="8460"/>
                    </a:lnTo>
                    <a:cubicBezTo>
                      <a:pt x="6988" y="8487"/>
                      <a:pt x="7039" y="8500"/>
                      <a:pt x="7089" y="8500"/>
                    </a:cubicBezTo>
                    <a:cubicBezTo>
                      <a:pt x="7279" y="8500"/>
                      <a:pt x="7456" y="8322"/>
                      <a:pt x="7417" y="8113"/>
                    </a:cubicBezTo>
                    <a:lnTo>
                      <a:pt x="6989" y="5625"/>
                    </a:lnTo>
                    <a:cubicBezTo>
                      <a:pt x="6972" y="5509"/>
                      <a:pt x="7005" y="5394"/>
                      <a:pt x="7088" y="5328"/>
                    </a:cubicBezTo>
                    <a:lnTo>
                      <a:pt x="8884" y="3565"/>
                    </a:lnTo>
                    <a:cubicBezTo>
                      <a:pt x="9082" y="3367"/>
                      <a:pt x="8983" y="3037"/>
                      <a:pt x="8703" y="3004"/>
                    </a:cubicBezTo>
                    <a:lnTo>
                      <a:pt x="6214" y="2642"/>
                    </a:lnTo>
                    <a:cubicBezTo>
                      <a:pt x="6099" y="2625"/>
                      <a:pt x="6016" y="2543"/>
                      <a:pt x="5967" y="2460"/>
                    </a:cubicBezTo>
                    <a:lnTo>
                      <a:pt x="4846" y="186"/>
                    </a:lnTo>
                    <a:cubicBezTo>
                      <a:pt x="4780" y="62"/>
                      <a:pt x="4661" y="1"/>
                      <a:pt x="4543" y="1"/>
                    </a:cubicBezTo>
                    <a:close/>
                  </a:path>
                </a:pathLst>
              </a:custGeom>
              <a:solidFill>
                <a:srgbClr val="3536DE"/>
              </a:solidFill>
              <a:ln w="19050" cap="flat" cmpd="sng">
                <a:solidFill>
                  <a:srgbClr val="05000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10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37267-0E04-AA3E-3889-394D02FD4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06" y="1153937"/>
            <a:ext cx="3429000" cy="875645"/>
          </a:xfrm>
          <a:prstGeom prst="rect">
            <a:avLst/>
          </a:prstGeom>
        </p:spPr>
      </p:pic>
      <p:sp>
        <p:nvSpPr>
          <p:cNvPr id="3734" name="Google Shape;3734;p65"/>
          <p:cNvSpPr txBox="1">
            <a:spLocks noGrp="1"/>
          </p:cNvSpPr>
          <p:nvPr>
            <p:ph type="title"/>
          </p:nvPr>
        </p:nvSpPr>
        <p:spPr>
          <a:xfrm>
            <a:off x="1917543" y="1600266"/>
            <a:ext cx="4525053" cy="7011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Yêu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r>
              <a:rPr lang="en-US" sz="3200" dirty="0"/>
              <a:t>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: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3479B-9A6C-15CA-FB2A-143A30BFCB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" y="-24421"/>
            <a:ext cx="2087473" cy="1609094"/>
          </a:xfrm>
          <a:prstGeom prst="rect">
            <a:avLst/>
          </a:prstGeom>
        </p:spPr>
      </p:pic>
      <p:pic>
        <p:nvPicPr>
          <p:cNvPr id="3848" name="Graphic 3847" descr="Question Mark with solid fill">
            <a:extLst>
              <a:ext uri="{FF2B5EF4-FFF2-40B4-BE49-F238E27FC236}">
                <a16:creationId xmlns:a16="http://schemas.microsoft.com/office/drawing/2014/main" id="{0846D30E-F468-09FF-0552-FE810D6F8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4065" y="1145652"/>
            <a:ext cx="914400" cy="914400"/>
          </a:xfrm>
          <a:prstGeom prst="rect">
            <a:avLst/>
          </a:prstGeom>
        </p:spPr>
      </p:pic>
      <p:sp>
        <p:nvSpPr>
          <p:cNvPr id="3851" name="Google Shape;3712;p63">
            <a:extLst>
              <a:ext uri="{FF2B5EF4-FFF2-40B4-BE49-F238E27FC236}">
                <a16:creationId xmlns:a16="http://schemas.microsoft.com/office/drawing/2014/main" id="{AF5DEDAB-36ED-B2AA-4613-6CF768EAE94E}"/>
              </a:ext>
            </a:extLst>
          </p:cNvPr>
          <p:cNvSpPr txBox="1">
            <a:spLocks/>
          </p:cNvSpPr>
          <p:nvPr/>
        </p:nvSpPr>
        <p:spPr>
          <a:xfrm>
            <a:off x="1185891" y="2635728"/>
            <a:ext cx="708350" cy="479378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01</a:t>
            </a:r>
          </a:p>
        </p:txBody>
      </p:sp>
      <p:sp>
        <p:nvSpPr>
          <p:cNvPr id="3852" name="Google Shape;3712;p63">
            <a:extLst>
              <a:ext uri="{FF2B5EF4-FFF2-40B4-BE49-F238E27FC236}">
                <a16:creationId xmlns:a16="http://schemas.microsoft.com/office/drawing/2014/main" id="{54AEA772-7262-7927-514C-2C3F70ADA4F8}"/>
              </a:ext>
            </a:extLst>
          </p:cNvPr>
          <p:cNvSpPr txBox="1">
            <a:spLocks/>
          </p:cNvSpPr>
          <p:nvPr/>
        </p:nvSpPr>
        <p:spPr>
          <a:xfrm>
            <a:off x="1176979" y="3649394"/>
            <a:ext cx="708350" cy="479378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02</a:t>
            </a:r>
          </a:p>
        </p:txBody>
      </p:sp>
      <p:sp>
        <p:nvSpPr>
          <p:cNvPr id="3854" name="TextBox 3853">
            <a:extLst>
              <a:ext uri="{FF2B5EF4-FFF2-40B4-BE49-F238E27FC236}">
                <a16:creationId xmlns:a16="http://schemas.microsoft.com/office/drawing/2014/main" id="{A9E1584F-D4C6-EF85-F476-E727622E4DFF}"/>
              </a:ext>
            </a:extLst>
          </p:cNvPr>
          <p:cNvSpPr txBox="1"/>
          <p:nvPr/>
        </p:nvSpPr>
        <p:spPr>
          <a:xfrm>
            <a:off x="1918466" y="2595881"/>
            <a:ext cx="3978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Input: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Số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K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Tập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dữ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liệu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khách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hàng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đã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qua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bước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tiền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xử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Space Grotesk" panose="020B0604020202020204" charset="-93"/>
                <a:cs typeface="Space Grotesk" panose="020B0604020202020204" charset="-93"/>
              </a:rPr>
              <a:t> </a:t>
            </a:r>
            <a:endParaRPr lang="vi-VN" sz="1600" dirty="0">
              <a:solidFill>
                <a:schemeClr val="bg1"/>
              </a:solidFill>
              <a:latin typeface="Space Grotesk" panose="020B0604020202020204" charset="-93"/>
              <a:cs typeface="Space Grotesk" panose="020B0604020202020204" charset="-93"/>
            </a:endParaRPr>
          </a:p>
        </p:txBody>
      </p:sp>
      <p:sp>
        <p:nvSpPr>
          <p:cNvPr id="3856" name="TextBox 3855">
            <a:extLst>
              <a:ext uri="{FF2B5EF4-FFF2-40B4-BE49-F238E27FC236}">
                <a16:creationId xmlns:a16="http://schemas.microsoft.com/office/drawing/2014/main" id="{B794FD84-117D-06B3-D18B-39C4BFE776B6}"/>
              </a:ext>
            </a:extLst>
          </p:cNvPr>
          <p:cNvSpPr txBox="1"/>
          <p:nvPr/>
        </p:nvSpPr>
        <p:spPr>
          <a:xfrm>
            <a:off x="2054469" y="3700266"/>
            <a:ext cx="35994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Output: </a:t>
            </a:r>
            <a:r>
              <a:rPr lang="en-US" sz="1600" dirty="0" err="1">
                <a:solidFill>
                  <a:schemeClr val="bg1"/>
                </a:solidFill>
              </a:rPr>
              <a:t>Danh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sách</a:t>
            </a:r>
            <a:r>
              <a:rPr lang="en-US" sz="1600" dirty="0">
                <a:solidFill>
                  <a:schemeClr val="bg1"/>
                </a:solidFill>
              </a:rPr>
              <a:t> K </a:t>
            </a:r>
            <a:r>
              <a:rPr lang="en-US" sz="1600" dirty="0" err="1">
                <a:solidFill>
                  <a:schemeClr val="bg1"/>
                </a:solidFill>
              </a:rPr>
              <a:t>điểm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tâm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cụm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endParaRPr lang="vi-VN" sz="1600" dirty="0">
              <a:solidFill>
                <a:schemeClr val="bg1"/>
              </a:solidFill>
            </a:endParaRPr>
          </a:p>
        </p:txBody>
      </p:sp>
      <p:pic>
        <p:nvPicPr>
          <p:cNvPr id="3857" name="Graphic 3856" descr="Question Mark with solid fill">
            <a:extLst>
              <a:ext uri="{FF2B5EF4-FFF2-40B4-BE49-F238E27FC236}">
                <a16:creationId xmlns:a16="http://schemas.microsoft.com/office/drawing/2014/main" id="{EB3C970F-9BE8-FD0E-62AF-510FE49F0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7383" y="894174"/>
            <a:ext cx="914400" cy="914400"/>
          </a:xfrm>
          <a:prstGeom prst="rect">
            <a:avLst/>
          </a:prstGeom>
        </p:spPr>
      </p:pic>
      <p:pic>
        <p:nvPicPr>
          <p:cNvPr id="3858" name="Graphic 3857" descr="Question Mark with solid fill">
            <a:extLst>
              <a:ext uri="{FF2B5EF4-FFF2-40B4-BE49-F238E27FC236}">
                <a16:creationId xmlns:a16="http://schemas.microsoft.com/office/drawing/2014/main" id="{42E33D9A-09C7-83D7-9A69-60F76120F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4671" y="1175545"/>
            <a:ext cx="914400" cy="914400"/>
          </a:xfrm>
          <a:prstGeom prst="rect">
            <a:avLst/>
          </a:prstGeom>
        </p:spPr>
      </p:pic>
      <p:grpSp>
        <p:nvGrpSpPr>
          <p:cNvPr id="4" name="Google Shape;4972;p109">
            <a:extLst>
              <a:ext uri="{FF2B5EF4-FFF2-40B4-BE49-F238E27FC236}">
                <a16:creationId xmlns:a16="http://schemas.microsoft.com/office/drawing/2014/main" id="{4DCC703B-AF4E-A111-C232-1D317503273B}"/>
              </a:ext>
            </a:extLst>
          </p:cNvPr>
          <p:cNvGrpSpPr/>
          <p:nvPr/>
        </p:nvGrpSpPr>
        <p:grpSpPr>
          <a:xfrm rot="5400000">
            <a:off x="6178745" y="357916"/>
            <a:ext cx="2644591" cy="3222895"/>
            <a:chOff x="1433390" y="658863"/>
            <a:chExt cx="2418785" cy="3625481"/>
          </a:xfrm>
        </p:grpSpPr>
        <p:sp>
          <p:nvSpPr>
            <p:cNvPr id="5" name="Google Shape;4973;p109">
              <a:extLst>
                <a:ext uri="{FF2B5EF4-FFF2-40B4-BE49-F238E27FC236}">
                  <a16:creationId xmlns:a16="http://schemas.microsoft.com/office/drawing/2014/main" id="{33A06261-5317-C3AB-533E-7D556A14F96C}"/>
                </a:ext>
              </a:extLst>
            </p:cNvPr>
            <p:cNvSpPr/>
            <p:nvPr/>
          </p:nvSpPr>
          <p:spPr>
            <a:xfrm rot="5400000">
              <a:off x="830042" y="1262211"/>
              <a:ext cx="3625481" cy="2418785"/>
            </a:xfrm>
            <a:custGeom>
              <a:avLst/>
              <a:gdLst/>
              <a:ahLst/>
              <a:cxnLst/>
              <a:rect l="l" t="t" r="r" b="b"/>
              <a:pathLst>
                <a:path w="116192" h="71870" extrusionOk="0">
                  <a:moveTo>
                    <a:pt x="106602" y="9606"/>
                  </a:moveTo>
                  <a:lnTo>
                    <a:pt x="106602" y="62263"/>
                  </a:lnTo>
                  <a:lnTo>
                    <a:pt x="9607" y="62263"/>
                  </a:lnTo>
                  <a:lnTo>
                    <a:pt x="9607" y="9606"/>
                  </a:lnTo>
                  <a:close/>
                  <a:moveTo>
                    <a:pt x="4796" y="0"/>
                  </a:moveTo>
                  <a:cubicBezTo>
                    <a:pt x="2153" y="0"/>
                    <a:pt x="1" y="2152"/>
                    <a:pt x="1" y="4795"/>
                  </a:cubicBezTo>
                  <a:lnTo>
                    <a:pt x="1" y="67058"/>
                  </a:lnTo>
                  <a:cubicBezTo>
                    <a:pt x="1" y="69718"/>
                    <a:pt x="2153" y="71870"/>
                    <a:pt x="4796" y="71870"/>
                  </a:cubicBezTo>
                  <a:lnTo>
                    <a:pt x="111397" y="71870"/>
                  </a:lnTo>
                  <a:cubicBezTo>
                    <a:pt x="114040" y="71870"/>
                    <a:pt x="116192" y="69718"/>
                    <a:pt x="116192" y="67058"/>
                  </a:cubicBezTo>
                  <a:lnTo>
                    <a:pt x="116192" y="4795"/>
                  </a:lnTo>
                  <a:cubicBezTo>
                    <a:pt x="116192" y="2152"/>
                    <a:pt x="114040" y="0"/>
                    <a:pt x="1113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761D"/>
                </a:solidFill>
              </a:endParaRPr>
            </a:p>
          </p:txBody>
        </p:sp>
        <p:sp>
          <p:nvSpPr>
            <p:cNvPr id="6" name="Google Shape;4974;p109">
              <a:extLst>
                <a:ext uri="{FF2B5EF4-FFF2-40B4-BE49-F238E27FC236}">
                  <a16:creationId xmlns:a16="http://schemas.microsoft.com/office/drawing/2014/main" id="{A84B9702-4C50-29C8-FF0E-A0E6686DA2CF}"/>
                </a:ext>
              </a:extLst>
            </p:cNvPr>
            <p:cNvSpPr/>
            <p:nvPr/>
          </p:nvSpPr>
          <p:spPr>
            <a:xfrm>
              <a:off x="2489277" y="751494"/>
              <a:ext cx="387900" cy="564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975;p109">
              <a:extLst>
                <a:ext uri="{FF2B5EF4-FFF2-40B4-BE49-F238E27FC236}">
                  <a16:creationId xmlns:a16="http://schemas.microsoft.com/office/drawing/2014/main" id="{C219018C-196C-194E-4117-C40E456C8F26}"/>
                </a:ext>
              </a:extLst>
            </p:cNvPr>
            <p:cNvSpPr/>
            <p:nvPr/>
          </p:nvSpPr>
          <p:spPr>
            <a:xfrm rot="5400000">
              <a:off x="2601338" y="4114808"/>
              <a:ext cx="97200" cy="9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5" name="Google Shape;3735;p65"/>
          <p:cNvGrpSpPr/>
          <p:nvPr/>
        </p:nvGrpSpPr>
        <p:grpSpPr>
          <a:xfrm>
            <a:off x="6361268" y="1896815"/>
            <a:ext cx="2019768" cy="3204552"/>
            <a:chOff x="5358500" y="3844150"/>
            <a:chExt cx="333350" cy="528900"/>
          </a:xfrm>
        </p:grpSpPr>
        <p:sp>
          <p:nvSpPr>
            <p:cNvPr id="3736" name="Google Shape;3736;p65"/>
            <p:cNvSpPr/>
            <p:nvPr/>
          </p:nvSpPr>
          <p:spPr>
            <a:xfrm>
              <a:off x="5656325" y="4170650"/>
              <a:ext cx="35525" cy="202400"/>
            </a:xfrm>
            <a:custGeom>
              <a:avLst/>
              <a:gdLst/>
              <a:ahLst/>
              <a:cxnLst/>
              <a:rect l="l" t="t" r="r" b="b"/>
              <a:pathLst>
                <a:path w="1421" h="8096" extrusionOk="0">
                  <a:moveTo>
                    <a:pt x="701" y="1"/>
                  </a:moveTo>
                  <a:lnTo>
                    <a:pt x="0" y="8096"/>
                  </a:lnTo>
                  <a:lnTo>
                    <a:pt x="1420" y="8096"/>
                  </a:lnTo>
                  <a:lnTo>
                    <a:pt x="1291" y="6934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65"/>
            <p:cNvSpPr/>
            <p:nvPr/>
          </p:nvSpPr>
          <p:spPr>
            <a:xfrm>
              <a:off x="5358500" y="4059550"/>
              <a:ext cx="329650" cy="313500"/>
            </a:xfrm>
            <a:custGeom>
              <a:avLst/>
              <a:gdLst/>
              <a:ahLst/>
              <a:cxnLst/>
              <a:rect l="l" t="t" r="r" b="b"/>
              <a:pathLst>
                <a:path w="13186" h="12540" extrusionOk="0">
                  <a:moveTo>
                    <a:pt x="5643" y="1"/>
                  </a:moveTo>
                  <a:lnTo>
                    <a:pt x="4002" y="111"/>
                  </a:lnTo>
                  <a:lnTo>
                    <a:pt x="3947" y="111"/>
                  </a:lnTo>
                  <a:cubicBezTo>
                    <a:pt x="3043" y="333"/>
                    <a:pt x="2269" y="904"/>
                    <a:pt x="1808" y="1660"/>
                  </a:cubicBezTo>
                  <a:lnTo>
                    <a:pt x="1789" y="1679"/>
                  </a:lnTo>
                  <a:cubicBezTo>
                    <a:pt x="1716" y="1808"/>
                    <a:pt x="1642" y="1937"/>
                    <a:pt x="1587" y="2066"/>
                  </a:cubicBezTo>
                  <a:lnTo>
                    <a:pt x="130" y="4795"/>
                  </a:lnTo>
                  <a:cubicBezTo>
                    <a:pt x="1" y="5035"/>
                    <a:pt x="167" y="5348"/>
                    <a:pt x="425" y="5385"/>
                  </a:cubicBezTo>
                  <a:lnTo>
                    <a:pt x="1273" y="5496"/>
                  </a:lnTo>
                  <a:lnTo>
                    <a:pt x="1347" y="7801"/>
                  </a:lnTo>
                  <a:cubicBezTo>
                    <a:pt x="1421" y="8557"/>
                    <a:pt x="1494" y="12540"/>
                    <a:pt x="1494" y="12540"/>
                  </a:cubicBezTo>
                  <a:lnTo>
                    <a:pt x="12614" y="12540"/>
                  </a:lnTo>
                  <a:lnTo>
                    <a:pt x="12208" y="9756"/>
                  </a:lnTo>
                  <a:cubicBezTo>
                    <a:pt x="12245" y="8575"/>
                    <a:pt x="13186" y="4168"/>
                    <a:pt x="12559" y="2619"/>
                  </a:cubicBezTo>
                  <a:cubicBezTo>
                    <a:pt x="11600" y="296"/>
                    <a:pt x="9073" y="167"/>
                    <a:pt x="9073" y="167"/>
                  </a:cubicBezTo>
                  <a:lnTo>
                    <a:pt x="9073" y="185"/>
                  </a:lnTo>
                  <a:lnTo>
                    <a:pt x="8686" y="93"/>
                  </a:lnTo>
                  <a:lnTo>
                    <a:pt x="7082" y="849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65"/>
            <p:cNvSpPr/>
            <p:nvPr/>
          </p:nvSpPr>
          <p:spPr>
            <a:xfrm>
              <a:off x="5471450" y="4060475"/>
              <a:ext cx="128200" cy="312575"/>
            </a:xfrm>
            <a:custGeom>
              <a:avLst/>
              <a:gdLst/>
              <a:ahLst/>
              <a:cxnLst/>
              <a:rect l="l" t="t" r="r" b="b"/>
              <a:pathLst>
                <a:path w="5128" h="12503" extrusionOk="0">
                  <a:moveTo>
                    <a:pt x="1" y="1"/>
                  </a:moveTo>
                  <a:lnTo>
                    <a:pt x="1070" y="12503"/>
                  </a:lnTo>
                  <a:lnTo>
                    <a:pt x="4740" y="12503"/>
                  </a:lnTo>
                  <a:lnTo>
                    <a:pt x="5127" y="185"/>
                  </a:lnTo>
                  <a:lnTo>
                    <a:pt x="4426" y="1"/>
                  </a:lnTo>
                  <a:close/>
                </a:path>
              </a:pathLst>
            </a:custGeom>
            <a:solidFill>
              <a:srgbClr val="E0E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65"/>
            <p:cNvSpPr/>
            <p:nvPr/>
          </p:nvSpPr>
          <p:spPr>
            <a:xfrm>
              <a:off x="5471450" y="4060475"/>
              <a:ext cx="128200" cy="312575"/>
            </a:xfrm>
            <a:custGeom>
              <a:avLst/>
              <a:gdLst/>
              <a:ahLst/>
              <a:cxnLst/>
              <a:rect l="l" t="t" r="r" b="b"/>
              <a:pathLst>
                <a:path w="5128" h="12503" extrusionOk="0">
                  <a:moveTo>
                    <a:pt x="1" y="1"/>
                  </a:moveTo>
                  <a:lnTo>
                    <a:pt x="1070" y="12503"/>
                  </a:lnTo>
                  <a:lnTo>
                    <a:pt x="4740" y="12503"/>
                  </a:lnTo>
                  <a:lnTo>
                    <a:pt x="5127" y="185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65"/>
            <p:cNvSpPr/>
            <p:nvPr/>
          </p:nvSpPr>
          <p:spPr>
            <a:xfrm>
              <a:off x="5482525" y="4058625"/>
              <a:ext cx="100525" cy="118050"/>
            </a:xfrm>
            <a:custGeom>
              <a:avLst/>
              <a:gdLst/>
              <a:ahLst/>
              <a:cxnLst/>
              <a:rect l="l" t="t" r="r" b="b"/>
              <a:pathLst>
                <a:path w="4021" h="4722" extrusionOk="0">
                  <a:moveTo>
                    <a:pt x="0" y="1"/>
                  </a:moveTo>
                  <a:cubicBezTo>
                    <a:pt x="166" y="1642"/>
                    <a:pt x="2471" y="4721"/>
                    <a:pt x="2471" y="4721"/>
                  </a:cubicBezTo>
                  <a:cubicBezTo>
                    <a:pt x="3965" y="2748"/>
                    <a:pt x="4020" y="75"/>
                    <a:pt x="4020" y="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65"/>
            <p:cNvSpPr/>
            <p:nvPr/>
          </p:nvSpPr>
          <p:spPr>
            <a:xfrm>
              <a:off x="5423975" y="3844150"/>
              <a:ext cx="242500" cy="199175"/>
            </a:xfrm>
            <a:custGeom>
              <a:avLst/>
              <a:gdLst/>
              <a:ahLst/>
              <a:cxnLst/>
              <a:rect l="l" t="t" r="r" b="b"/>
              <a:pathLst>
                <a:path w="9700" h="7967" extrusionOk="0">
                  <a:moveTo>
                    <a:pt x="5224" y="0"/>
                  </a:moveTo>
                  <a:cubicBezTo>
                    <a:pt x="5114" y="0"/>
                    <a:pt x="5007" y="13"/>
                    <a:pt x="4905" y="42"/>
                  </a:cubicBezTo>
                  <a:cubicBezTo>
                    <a:pt x="4666" y="116"/>
                    <a:pt x="4426" y="245"/>
                    <a:pt x="4205" y="466"/>
                  </a:cubicBezTo>
                  <a:lnTo>
                    <a:pt x="3762" y="337"/>
                  </a:lnTo>
                  <a:cubicBezTo>
                    <a:pt x="3606" y="292"/>
                    <a:pt x="3458" y="271"/>
                    <a:pt x="3318" y="271"/>
                  </a:cubicBezTo>
                  <a:cubicBezTo>
                    <a:pt x="2763" y="271"/>
                    <a:pt x="2342" y="607"/>
                    <a:pt x="2121" y="1167"/>
                  </a:cubicBezTo>
                  <a:cubicBezTo>
                    <a:pt x="2083" y="1159"/>
                    <a:pt x="2045" y="1155"/>
                    <a:pt x="2006" y="1155"/>
                  </a:cubicBezTo>
                  <a:cubicBezTo>
                    <a:pt x="1952" y="1155"/>
                    <a:pt x="1898" y="1164"/>
                    <a:pt x="1844" y="1185"/>
                  </a:cubicBezTo>
                  <a:cubicBezTo>
                    <a:pt x="1125" y="1370"/>
                    <a:pt x="1383" y="2126"/>
                    <a:pt x="1383" y="2126"/>
                  </a:cubicBezTo>
                  <a:cubicBezTo>
                    <a:pt x="941" y="2218"/>
                    <a:pt x="664" y="2402"/>
                    <a:pt x="480" y="2568"/>
                  </a:cubicBezTo>
                  <a:cubicBezTo>
                    <a:pt x="222" y="2845"/>
                    <a:pt x="111" y="3251"/>
                    <a:pt x="240" y="3601"/>
                  </a:cubicBezTo>
                  <a:cubicBezTo>
                    <a:pt x="314" y="3822"/>
                    <a:pt x="461" y="3970"/>
                    <a:pt x="609" y="4062"/>
                  </a:cubicBezTo>
                  <a:cubicBezTo>
                    <a:pt x="517" y="4136"/>
                    <a:pt x="424" y="4191"/>
                    <a:pt x="369" y="4265"/>
                  </a:cubicBezTo>
                  <a:cubicBezTo>
                    <a:pt x="92" y="4523"/>
                    <a:pt x="0" y="4929"/>
                    <a:pt x="129" y="5279"/>
                  </a:cubicBezTo>
                  <a:cubicBezTo>
                    <a:pt x="332" y="5906"/>
                    <a:pt x="1033" y="5961"/>
                    <a:pt x="1033" y="5961"/>
                  </a:cubicBezTo>
                  <a:cubicBezTo>
                    <a:pt x="203" y="6828"/>
                    <a:pt x="812" y="7344"/>
                    <a:pt x="812" y="7344"/>
                  </a:cubicBezTo>
                  <a:cubicBezTo>
                    <a:pt x="1015" y="7523"/>
                    <a:pt x="1223" y="7589"/>
                    <a:pt x="1420" y="7589"/>
                  </a:cubicBezTo>
                  <a:cubicBezTo>
                    <a:pt x="1973" y="7589"/>
                    <a:pt x="2434" y="7068"/>
                    <a:pt x="2434" y="7068"/>
                  </a:cubicBezTo>
                  <a:cubicBezTo>
                    <a:pt x="2527" y="7215"/>
                    <a:pt x="2619" y="7326"/>
                    <a:pt x="2711" y="7437"/>
                  </a:cubicBezTo>
                  <a:cubicBezTo>
                    <a:pt x="2951" y="7663"/>
                    <a:pt x="3246" y="7798"/>
                    <a:pt x="3532" y="7798"/>
                  </a:cubicBezTo>
                  <a:cubicBezTo>
                    <a:pt x="4036" y="7798"/>
                    <a:pt x="4509" y="7377"/>
                    <a:pt x="4592" y="6293"/>
                  </a:cubicBezTo>
                  <a:cubicBezTo>
                    <a:pt x="4610" y="6312"/>
                    <a:pt x="4629" y="6312"/>
                    <a:pt x="4647" y="6330"/>
                  </a:cubicBezTo>
                  <a:cubicBezTo>
                    <a:pt x="4629" y="6496"/>
                    <a:pt x="4666" y="6625"/>
                    <a:pt x="4758" y="6736"/>
                  </a:cubicBezTo>
                  <a:cubicBezTo>
                    <a:pt x="4832" y="6846"/>
                    <a:pt x="4944" y="6883"/>
                    <a:pt x="5062" y="6883"/>
                  </a:cubicBezTo>
                  <a:cubicBezTo>
                    <a:pt x="5297" y="6883"/>
                    <a:pt x="5551" y="6736"/>
                    <a:pt x="5551" y="6736"/>
                  </a:cubicBezTo>
                  <a:lnTo>
                    <a:pt x="5551" y="6736"/>
                  </a:lnTo>
                  <a:cubicBezTo>
                    <a:pt x="5551" y="6736"/>
                    <a:pt x="5311" y="7344"/>
                    <a:pt x="5680" y="7676"/>
                  </a:cubicBezTo>
                  <a:cubicBezTo>
                    <a:pt x="5807" y="7787"/>
                    <a:pt x="5927" y="7827"/>
                    <a:pt x="6036" y="7827"/>
                  </a:cubicBezTo>
                  <a:cubicBezTo>
                    <a:pt x="6180" y="7827"/>
                    <a:pt x="6305" y="7758"/>
                    <a:pt x="6399" y="7695"/>
                  </a:cubicBezTo>
                  <a:cubicBezTo>
                    <a:pt x="6528" y="7768"/>
                    <a:pt x="6676" y="7824"/>
                    <a:pt x="6879" y="7824"/>
                  </a:cubicBezTo>
                  <a:cubicBezTo>
                    <a:pt x="7008" y="7898"/>
                    <a:pt x="7137" y="7934"/>
                    <a:pt x="7247" y="7953"/>
                  </a:cubicBezTo>
                  <a:cubicBezTo>
                    <a:pt x="7297" y="7962"/>
                    <a:pt x="7348" y="7967"/>
                    <a:pt x="7399" y="7967"/>
                  </a:cubicBezTo>
                  <a:cubicBezTo>
                    <a:pt x="7645" y="7967"/>
                    <a:pt x="7887" y="7857"/>
                    <a:pt x="8040" y="7658"/>
                  </a:cubicBezTo>
                  <a:cubicBezTo>
                    <a:pt x="8243" y="7363"/>
                    <a:pt x="8188" y="7068"/>
                    <a:pt x="8132" y="6883"/>
                  </a:cubicBezTo>
                  <a:lnTo>
                    <a:pt x="8132" y="6883"/>
                  </a:lnTo>
                  <a:cubicBezTo>
                    <a:pt x="8208" y="6898"/>
                    <a:pt x="8293" y="6910"/>
                    <a:pt x="8384" y="6910"/>
                  </a:cubicBezTo>
                  <a:cubicBezTo>
                    <a:pt x="8514" y="6910"/>
                    <a:pt x="8655" y="6886"/>
                    <a:pt x="8796" y="6810"/>
                  </a:cubicBezTo>
                  <a:cubicBezTo>
                    <a:pt x="9128" y="6644"/>
                    <a:pt x="9331" y="6275"/>
                    <a:pt x="9313" y="5906"/>
                  </a:cubicBezTo>
                  <a:cubicBezTo>
                    <a:pt x="9313" y="5648"/>
                    <a:pt x="9239" y="5316"/>
                    <a:pt x="8981" y="4966"/>
                  </a:cubicBezTo>
                  <a:cubicBezTo>
                    <a:pt x="8981" y="4966"/>
                    <a:pt x="9700" y="4597"/>
                    <a:pt x="9294" y="3951"/>
                  </a:cubicBezTo>
                  <a:cubicBezTo>
                    <a:pt x="9113" y="3655"/>
                    <a:pt x="8786" y="3579"/>
                    <a:pt x="8534" y="3579"/>
                  </a:cubicBezTo>
                  <a:cubicBezTo>
                    <a:pt x="8504" y="3579"/>
                    <a:pt x="8474" y="3581"/>
                    <a:pt x="8446" y="3583"/>
                  </a:cubicBezTo>
                  <a:cubicBezTo>
                    <a:pt x="8649" y="3232"/>
                    <a:pt x="8649" y="2974"/>
                    <a:pt x="8501" y="2808"/>
                  </a:cubicBezTo>
                  <a:cubicBezTo>
                    <a:pt x="8483" y="2771"/>
                    <a:pt x="8446" y="2753"/>
                    <a:pt x="8427" y="2734"/>
                  </a:cubicBezTo>
                  <a:cubicBezTo>
                    <a:pt x="8409" y="2697"/>
                    <a:pt x="8372" y="2661"/>
                    <a:pt x="8354" y="2642"/>
                  </a:cubicBezTo>
                  <a:cubicBezTo>
                    <a:pt x="8335" y="2624"/>
                    <a:pt x="8317" y="2605"/>
                    <a:pt x="8298" y="2587"/>
                  </a:cubicBezTo>
                  <a:cubicBezTo>
                    <a:pt x="8298" y="2587"/>
                    <a:pt x="8317" y="2587"/>
                    <a:pt x="8317" y="2568"/>
                  </a:cubicBezTo>
                  <a:cubicBezTo>
                    <a:pt x="8649" y="2052"/>
                    <a:pt x="8225" y="1056"/>
                    <a:pt x="7579" y="798"/>
                  </a:cubicBezTo>
                  <a:cubicBezTo>
                    <a:pt x="7385" y="713"/>
                    <a:pt x="7167" y="660"/>
                    <a:pt x="6925" y="660"/>
                  </a:cubicBezTo>
                  <a:cubicBezTo>
                    <a:pt x="6799" y="660"/>
                    <a:pt x="6667" y="674"/>
                    <a:pt x="6528" y="706"/>
                  </a:cubicBezTo>
                  <a:cubicBezTo>
                    <a:pt x="6330" y="309"/>
                    <a:pt x="5752" y="0"/>
                    <a:pt x="5224" y="0"/>
                  </a:cubicBezTo>
                  <a:close/>
                </a:path>
              </a:pathLst>
            </a:custGeom>
            <a:solidFill>
              <a:srgbClr val="45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65"/>
            <p:cNvSpPr/>
            <p:nvPr/>
          </p:nvSpPr>
          <p:spPr>
            <a:xfrm>
              <a:off x="5473300" y="3913875"/>
              <a:ext cx="146625" cy="246200"/>
            </a:xfrm>
            <a:custGeom>
              <a:avLst/>
              <a:gdLst/>
              <a:ahLst/>
              <a:cxnLst/>
              <a:rect l="l" t="t" r="r" b="b"/>
              <a:pathLst>
                <a:path w="5865" h="9848" extrusionOk="0">
                  <a:moveTo>
                    <a:pt x="3670" y="1"/>
                  </a:moveTo>
                  <a:cubicBezTo>
                    <a:pt x="3615" y="37"/>
                    <a:pt x="3559" y="56"/>
                    <a:pt x="3504" y="74"/>
                  </a:cubicBezTo>
                  <a:cubicBezTo>
                    <a:pt x="3324" y="151"/>
                    <a:pt x="3135" y="184"/>
                    <a:pt x="2962" y="184"/>
                  </a:cubicBezTo>
                  <a:cubicBezTo>
                    <a:pt x="2887" y="184"/>
                    <a:pt x="2815" y="178"/>
                    <a:pt x="2748" y="167"/>
                  </a:cubicBezTo>
                  <a:cubicBezTo>
                    <a:pt x="2471" y="794"/>
                    <a:pt x="2029" y="1052"/>
                    <a:pt x="1771" y="1052"/>
                  </a:cubicBezTo>
                  <a:lnTo>
                    <a:pt x="1531" y="959"/>
                  </a:lnTo>
                  <a:lnTo>
                    <a:pt x="1051" y="904"/>
                  </a:lnTo>
                  <a:cubicBezTo>
                    <a:pt x="1027" y="902"/>
                    <a:pt x="1003" y="901"/>
                    <a:pt x="980" y="901"/>
                  </a:cubicBezTo>
                  <a:cubicBezTo>
                    <a:pt x="512" y="901"/>
                    <a:pt x="108" y="1242"/>
                    <a:pt x="56" y="1716"/>
                  </a:cubicBezTo>
                  <a:lnTo>
                    <a:pt x="56" y="1734"/>
                  </a:lnTo>
                  <a:cubicBezTo>
                    <a:pt x="0" y="2213"/>
                    <a:pt x="369" y="2656"/>
                    <a:pt x="849" y="2711"/>
                  </a:cubicBezTo>
                  <a:lnTo>
                    <a:pt x="1217" y="2748"/>
                  </a:lnTo>
                  <a:lnTo>
                    <a:pt x="738" y="5754"/>
                  </a:lnTo>
                  <a:cubicBezTo>
                    <a:pt x="627" y="6547"/>
                    <a:pt x="2822" y="9848"/>
                    <a:pt x="2822" y="9848"/>
                  </a:cubicBezTo>
                  <a:cubicBezTo>
                    <a:pt x="2822" y="9848"/>
                    <a:pt x="3891" y="8077"/>
                    <a:pt x="3891" y="5772"/>
                  </a:cubicBezTo>
                  <a:lnTo>
                    <a:pt x="3983" y="5072"/>
                  </a:lnTo>
                  <a:cubicBezTo>
                    <a:pt x="4942" y="5053"/>
                    <a:pt x="5717" y="4186"/>
                    <a:pt x="5754" y="3117"/>
                  </a:cubicBezTo>
                  <a:lnTo>
                    <a:pt x="5864" y="296"/>
                  </a:lnTo>
                  <a:lnTo>
                    <a:pt x="5864" y="296"/>
                  </a:lnTo>
                  <a:cubicBezTo>
                    <a:pt x="5606" y="351"/>
                    <a:pt x="5311" y="406"/>
                    <a:pt x="4942" y="425"/>
                  </a:cubicBezTo>
                  <a:cubicBezTo>
                    <a:pt x="4927" y="425"/>
                    <a:pt x="4911" y="426"/>
                    <a:pt x="4895" y="426"/>
                  </a:cubicBezTo>
                  <a:cubicBezTo>
                    <a:pt x="4533" y="426"/>
                    <a:pt x="4076" y="230"/>
                    <a:pt x="3670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65"/>
            <p:cNvSpPr/>
            <p:nvPr/>
          </p:nvSpPr>
          <p:spPr>
            <a:xfrm>
              <a:off x="5576100" y="3944300"/>
              <a:ext cx="21225" cy="41975"/>
            </a:xfrm>
            <a:custGeom>
              <a:avLst/>
              <a:gdLst/>
              <a:ahLst/>
              <a:cxnLst/>
              <a:rect l="l" t="t" r="r" b="b"/>
              <a:pathLst>
                <a:path w="849" h="1679" extrusionOk="0">
                  <a:moveTo>
                    <a:pt x="462" y="1"/>
                  </a:moveTo>
                  <a:cubicBezTo>
                    <a:pt x="425" y="1"/>
                    <a:pt x="388" y="38"/>
                    <a:pt x="388" y="93"/>
                  </a:cubicBezTo>
                  <a:lnTo>
                    <a:pt x="388" y="941"/>
                  </a:lnTo>
                  <a:cubicBezTo>
                    <a:pt x="388" y="978"/>
                    <a:pt x="425" y="1033"/>
                    <a:pt x="462" y="1052"/>
                  </a:cubicBezTo>
                  <a:lnTo>
                    <a:pt x="554" y="1070"/>
                  </a:lnTo>
                  <a:cubicBezTo>
                    <a:pt x="591" y="1070"/>
                    <a:pt x="628" y="1107"/>
                    <a:pt x="646" y="1144"/>
                  </a:cubicBezTo>
                  <a:cubicBezTo>
                    <a:pt x="664" y="1181"/>
                    <a:pt x="683" y="1218"/>
                    <a:pt x="664" y="1255"/>
                  </a:cubicBezTo>
                  <a:cubicBezTo>
                    <a:pt x="646" y="1347"/>
                    <a:pt x="572" y="1439"/>
                    <a:pt x="480" y="1476"/>
                  </a:cubicBezTo>
                  <a:cubicBezTo>
                    <a:pt x="425" y="1504"/>
                    <a:pt x="379" y="1513"/>
                    <a:pt x="333" y="1513"/>
                  </a:cubicBezTo>
                  <a:cubicBezTo>
                    <a:pt x="286" y="1513"/>
                    <a:pt x="240" y="1504"/>
                    <a:pt x="185" y="1494"/>
                  </a:cubicBezTo>
                  <a:lnTo>
                    <a:pt x="111" y="1494"/>
                  </a:lnTo>
                  <a:cubicBezTo>
                    <a:pt x="101" y="1491"/>
                    <a:pt x="92" y="1489"/>
                    <a:pt x="83" y="1489"/>
                  </a:cubicBezTo>
                  <a:cubicBezTo>
                    <a:pt x="44" y="1489"/>
                    <a:pt x="19" y="1519"/>
                    <a:pt x="19" y="1550"/>
                  </a:cubicBezTo>
                  <a:cubicBezTo>
                    <a:pt x="1" y="1605"/>
                    <a:pt x="37" y="1642"/>
                    <a:pt x="74" y="1642"/>
                  </a:cubicBezTo>
                  <a:cubicBezTo>
                    <a:pt x="111" y="1660"/>
                    <a:pt x="130" y="1660"/>
                    <a:pt x="148" y="1660"/>
                  </a:cubicBezTo>
                  <a:cubicBezTo>
                    <a:pt x="203" y="1679"/>
                    <a:pt x="277" y="1679"/>
                    <a:pt x="333" y="1679"/>
                  </a:cubicBezTo>
                  <a:cubicBezTo>
                    <a:pt x="406" y="1679"/>
                    <a:pt x="480" y="1679"/>
                    <a:pt x="554" y="1623"/>
                  </a:cubicBezTo>
                  <a:cubicBezTo>
                    <a:pt x="683" y="1568"/>
                    <a:pt x="794" y="1439"/>
                    <a:pt x="830" y="1310"/>
                  </a:cubicBezTo>
                  <a:cubicBezTo>
                    <a:pt x="849" y="1236"/>
                    <a:pt x="830" y="1144"/>
                    <a:pt x="794" y="1070"/>
                  </a:cubicBezTo>
                  <a:cubicBezTo>
                    <a:pt x="757" y="996"/>
                    <a:pt x="683" y="923"/>
                    <a:pt x="591" y="904"/>
                  </a:cubicBezTo>
                  <a:lnTo>
                    <a:pt x="554" y="886"/>
                  </a:lnTo>
                  <a:lnTo>
                    <a:pt x="554" y="93"/>
                  </a:lnTo>
                  <a:cubicBezTo>
                    <a:pt x="554" y="38"/>
                    <a:pt x="517" y="1"/>
                    <a:pt x="462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65"/>
            <p:cNvSpPr/>
            <p:nvPr/>
          </p:nvSpPr>
          <p:spPr>
            <a:xfrm>
              <a:off x="5571500" y="4014650"/>
              <a:ext cx="11550" cy="3775"/>
            </a:xfrm>
            <a:custGeom>
              <a:avLst/>
              <a:gdLst/>
              <a:ahLst/>
              <a:cxnLst/>
              <a:rect l="l" t="t" r="r" b="b"/>
              <a:pathLst>
                <a:path w="462" h="151" extrusionOk="0">
                  <a:moveTo>
                    <a:pt x="247" y="1"/>
                  </a:moveTo>
                  <a:cubicBezTo>
                    <a:pt x="172" y="1"/>
                    <a:pt x="85" y="23"/>
                    <a:pt x="0" y="100"/>
                  </a:cubicBezTo>
                  <a:cubicBezTo>
                    <a:pt x="0" y="100"/>
                    <a:pt x="0" y="137"/>
                    <a:pt x="0" y="137"/>
                  </a:cubicBezTo>
                  <a:cubicBezTo>
                    <a:pt x="9" y="146"/>
                    <a:pt x="19" y="151"/>
                    <a:pt x="28" y="151"/>
                  </a:cubicBezTo>
                  <a:cubicBezTo>
                    <a:pt x="37" y="151"/>
                    <a:pt x="46" y="146"/>
                    <a:pt x="55" y="137"/>
                  </a:cubicBezTo>
                  <a:cubicBezTo>
                    <a:pt x="116" y="84"/>
                    <a:pt x="183" y="68"/>
                    <a:pt x="242" y="68"/>
                  </a:cubicBezTo>
                  <a:cubicBezTo>
                    <a:pt x="327" y="68"/>
                    <a:pt x="395" y="100"/>
                    <a:pt x="406" y="100"/>
                  </a:cubicBezTo>
                  <a:lnTo>
                    <a:pt x="424" y="100"/>
                  </a:lnTo>
                  <a:cubicBezTo>
                    <a:pt x="443" y="100"/>
                    <a:pt x="443" y="100"/>
                    <a:pt x="443" y="82"/>
                  </a:cubicBezTo>
                  <a:cubicBezTo>
                    <a:pt x="461" y="63"/>
                    <a:pt x="443" y="45"/>
                    <a:pt x="443" y="45"/>
                  </a:cubicBezTo>
                  <a:cubicBezTo>
                    <a:pt x="432" y="45"/>
                    <a:pt x="352" y="1"/>
                    <a:pt x="247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65"/>
            <p:cNvSpPr/>
            <p:nvPr/>
          </p:nvSpPr>
          <p:spPr>
            <a:xfrm>
              <a:off x="5545675" y="3930350"/>
              <a:ext cx="25375" cy="12350"/>
            </a:xfrm>
            <a:custGeom>
              <a:avLst/>
              <a:gdLst/>
              <a:ahLst/>
              <a:cxnLst/>
              <a:rect l="l" t="t" r="r" b="b"/>
              <a:pathLst>
                <a:path w="1015" h="494" extrusionOk="0">
                  <a:moveTo>
                    <a:pt x="862" y="0"/>
                  </a:moveTo>
                  <a:cubicBezTo>
                    <a:pt x="802" y="0"/>
                    <a:pt x="742" y="27"/>
                    <a:pt x="683" y="42"/>
                  </a:cubicBezTo>
                  <a:cubicBezTo>
                    <a:pt x="609" y="79"/>
                    <a:pt x="535" y="98"/>
                    <a:pt x="480" y="116"/>
                  </a:cubicBezTo>
                  <a:cubicBezTo>
                    <a:pt x="406" y="135"/>
                    <a:pt x="332" y="153"/>
                    <a:pt x="259" y="171"/>
                  </a:cubicBezTo>
                  <a:cubicBezTo>
                    <a:pt x="185" y="190"/>
                    <a:pt x="93" y="190"/>
                    <a:pt x="56" y="245"/>
                  </a:cubicBezTo>
                  <a:cubicBezTo>
                    <a:pt x="1" y="282"/>
                    <a:pt x="1" y="356"/>
                    <a:pt x="74" y="411"/>
                  </a:cubicBezTo>
                  <a:cubicBezTo>
                    <a:pt x="136" y="460"/>
                    <a:pt x="238" y="493"/>
                    <a:pt x="365" y="493"/>
                  </a:cubicBezTo>
                  <a:cubicBezTo>
                    <a:pt x="429" y="493"/>
                    <a:pt x="498" y="485"/>
                    <a:pt x="572" y="466"/>
                  </a:cubicBezTo>
                  <a:cubicBezTo>
                    <a:pt x="793" y="411"/>
                    <a:pt x="923" y="264"/>
                    <a:pt x="959" y="171"/>
                  </a:cubicBezTo>
                  <a:cubicBezTo>
                    <a:pt x="1015" y="79"/>
                    <a:pt x="959" y="5"/>
                    <a:pt x="904" y="5"/>
                  </a:cubicBezTo>
                  <a:cubicBezTo>
                    <a:pt x="890" y="2"/>
                    <a:pt x="876" y="0"/>
                    <a:pt x="862" y="0"/>
                  </a:cubicBezTo>
                  <a:close/>
                </a:path>
              </a:pathLst>
            </a:custGeom>
            <a:solidFill>
              <a:srgbClr val="45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65"/>
            <p:cNvSpPr/>
            <p:nvPr/>
          </p:nvSpPr>
          <p:spPr>
            <a:xfrm>
              <a:off x="5598700" y="3938650"/>
              <a:ext cx="24900" cy="12925"/>
            </a:xfrm>
            <a:custGeom>
              <a:avLst/>
              <a:gdLst/>
              <a:ahLst/>
              <a:cxnLst/>
              <a:rect l="l" t="t" r="r" b="b"/>
              <a:pathLst>
                <a:path w="996" h="517" extrusionOk="0">
                  <a:moveTo>
                    <a:pt x="143" y="0"/>
                  </a:moveTo>
                  <a:cubicBezTo>
                    <a:pt x="132" y="0"/>
                    <a:pt x="121" y="2"/>
                    <a:pt x="111" y="5"/>
                  </a:cubicBezTo>
                  <a:cubicBezTo>
                    <a:pt x="37" y="5"/>
                    <a:pt x="0" y="61"/>
                    <a:pt x="37" y="171"/>
                  </a:cubicBezTo>
                  <a:cubicBezTo>
                    <a:pt x="74" y="264"/>
                    <a:pt x="203" y="411"/>
                    <a:pt x="406" y="485"/>
                  </a:cubicBezTo>
                  <a:cubicBezTo>
                    <a:pt x="493" y="507"/>
                    <a:pt x="575" y="517"/>
                    <a:pt x="647" y="517"/>
                  </a:cubicBezTo>
                  <a:cubicBezTo>
                    <a:pt x="758" y="517"/>
                    <a:pt x="848" y="493"/>
                    <a:pt x="904" y="448"/>
                  </a:cubicBezTo>
                  <a:cubicBezTo>
                    <a:pt x="996" y="393"/>
                    <a:pt x="996" y="319"/>
                    <a:pt x="941" y="282"/>
                  </a:cubicBezTo>
                  <a:cubicBezTo>
                    <a:pt x="904" y="227"/>
                    <a:pt x="812" y="208"/>
                    <a:pt x="738" y="190"/>
                  </a:cubicBezTo>
                  <a:cubicBezTo>
                    <a:pt x="664" y="171"/>
                    <a:pt x="590" y="153"/>
                    <a:pt x="535" y="134"/>
                  </a:cubicBezTo>
                  <a:cubicBezTo>
                    <a:pt x="461" y="116"/>
                    <a:pt x="387" y="79"/>
                    <a:pt x="314" y="61"/>
                  </a:cubicBezTo>
                  <a:cubicBezTo>
                    <a:pt x="253" y="31"/>
                    <a:pt x="193" y="0"/>
                    <a:pt x="143" y="0"/>
                  </a:cubicBezTo>
                  <a:close/>
                </a:path>
              </a:pathLst>
            </a:custGeom>
            <a:solidFill>
              <a:srgbClr val="45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65"/>
            <p:cNvSpPr/>
            <p:nvPr/>
          </p:nvSpPr>
          <p:spPr>
            <a:xfrm>
              <a:off x="5601000" y="3966425"/>
              <a:ext cx="9250" cy="8800"/>
            </a:xfrm>
            <a:custGeom>
              <a:avLst/>
              <a:gdLst/>
              <a:ahLst/>
              <a:cxnLst/>
              <a:rect l="l" t="t" r="r" b="b"/>
              <a:pathLst>
                <a:path w="370" h="352" extrusionOk="0">
                  <a:moveTo>
                    <a:pt x="203" y="1"/>
                  </a:moveTo>
                  <a:cubicBezTo>
                    <a:pt x="111" y="1"/>
                    <a:pt x="19" y="56"/>
                    <a:pt x="19" y="148"/>
                  </a:cubicBezTo>
                  <a:cubicBezTo>
                    <a:pt x="0" y="240"/>
                    <a:pt x="74" y="333"/>
                    <a:pt x="166" y="351"/>
                  </a:cubicBezTo>
                  <a:cubicBezTo>
                    <a:pt x="259" y="351"/>
                    <a:pt x="332" y="296"/>
                    <a:pt x="351" y="204"/>
                  </a:cubicBezTo>
                  <a:cubicBezTo>
                    <a:pt x="369" y="93"/>
                    <a:pt x="295" y="19"/>
                    <a:pt x="203" y="1"/>
                  </a:cubicBezTo>
                  <a:close/>
                </a:path>
              </a:pathLst>
            </a:custGeom>
            <a:solidFill>
              <a:srgbClr val="291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65"/>
            <p:cNvSpPr/>
            <p:nvPr/>
          </p:nvSpPr>
          <p:spPr>
            <a:xfrm>
              <a:off x="5556750" y="3960900"/>
              <a:ext cx="9225" cy="8775"/>
            </a:xfrm>
            <a:custGeom>
              <a:avLst/>
              <a:gdLst/>
              <a:ahLst/>
              <a:cxnLst/>
              <a:rect l="l" t="t" r="r" b="b"/>
              <a:pathLst>
                <a:path w="369" h="351" extrusionOk="0">
                  <a:moveTo>
                    <a:pt x="203" y="0"/>
                  </a:moveTo>
                  <a:cubicBezTo>
                    <a:pt x="111" y="0"/>
                    <a:pt x="19" y="56"/>
                    <a:pt x="19" y="148"/>
                  </a:cubicBezTo>
                  <a:cubicBezTo>
                    <a:pt x="0" y="240"/>
                    <a:pt x="74" y="332"/>
                    <a:pt x="166" y="351"/>
                  </a:cubicBezTo>
                  <a:cubicBezTo>
                    <a:pt x="258" y="351"/>
                    <a:pt x="350" y="296"/>
                    <a:pt x="350" y="203"/>
                  </a:cubicBezTo>
                  <a:cubicBezTo>
                    <a:pt x="369" y="93"/>
                    <a:pt x="295" y="19"/>
                    <a:pt x="203" y="0"/>
                  </a:cubicBezTo>
                  <a:close/>
                </a:path>
              </a:pathLst>
            </a:custGeom>
            <a:solidFill>
              <a:srgbClr val="291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65"/>
            <p:cNvSpPr/>
            <p:nvPr/>
          </p:nvSpPr>
          <p:spPr>
            <a:xfrm>
              <a:off x="5554900" y="3967975"/>
              <a:ext cx="10625" cy="4025"/>
            </a:xfrm>
            <a:custGeom>
              <a:avLst/>
              <a:gdLst/>
              <a:ahLst/>
              <a:cxnLst/>
              <a:rect l="l" t="t" r="r" b="b"/>
              <a:pathLst>
                <a:path w="425" h="161" extrusionOk="0">
                  <a:moveTo>
                    <a:pt x="156" y="1"/>
                  </a:moveTo>
                  <a:cubicBezTo>
                    <a:pt x="88" y="1"/>
                    <a:pt x="37" y="13"/>
                    <a:pt x="37" y="13"/>
                  </a:cubicBezTo>
                  <a:cubicBezTo>
                    <a:pt x="0" y="13"/>
                    <a:pt x="0" y="31"/>
                    <a:pt x="0" y="49"/>
                  </a:cubicBezTo>
                  <a:cubicBezTo>
                    <a:pt x="0" y="86"/>
                    <a:pt x="19" y="86"/>
                    <a:pt x="37" y="86"/>
                  </a:cubicBezTo>
                  <a:cubicBezTo>
                    <a:pt x="62" y="86"/>
                    <a:pt x="97" y="84"/>
                    <a:pt x="135" y="84"/>
                  </a:cubicBezTo>
                  <a:cubicBezTo>
                    <a:pt x="211" y="84"/>
                    <a:pt x="302" y="92"/>
                    <a:pt x="351" y="142"/>
                  </a:cubicBezTo>
                  <a:cubicBezTo>
                    <a:pt x="351" y="142"/>
                    <a:pt x="369" y="160"/>
                    <a:pt x="369" y="160"/>
                  </a:cubicBezTo>
                  <a:cubicBezTo>
                    <a:pt x="388" y="160"/>
                    <a:pt x="388" y="142"/>
                    <a:pt x="406" y="142"/>
                  </a:cubicBezTo>
                  <a:cubicBezTo>
                    <a:pt x="424" y="123"/>
                    <a:pt x="424" y="105"/>
                    <a:pt x="406" y="86"/>
                  </a:cubicBezTo>
                  <a:cubicBezTo>
                    <a:pt x="337" y="17"/>
                    <a:pt x="235" y="1"/>
                    <a:pt x="156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65"/>
            <p:cNvSpPr/>
            <p:nvPr/>
          </p:nvSpPr>
          <p:spPr>
            <a:xfrm>
              <a:off x="5599625" y="3973200"/>
              <a:ext cx="10625" cy="3850"/>
            </a:xfrm>
            <a:custGeom>
              <a:avLst/>
              <a:gdLst/>
              <a:ahLst/>
              <a:cxnLst/>
              <a:rect l="l" t="t" r="r" b="b"/>
              <a:pathLst>
                <a:path w="425" h="154" extrusionOk="0">
                  <a:moveTo>
                    <a:pt x="144" y="0"/>
                  </a:moveTo>
                  <a:cubicBezTo>
                    <a:pt x="87" y="0"/>
                    <a:pt x="44" y="6"/>
                    <a:pt x="37" y="6"/>
                  </a:cubicBezTo>
                  <a:cubicBezTo>
                    <a:pt x="18" y="6"/>
                    <a:pt x="0" y="43"/>
                    <a:pt x="18" y="62"/>
                  </a:cubicBezTo>
                  <a:cubicBezTo>
                    <a:pt x="18" y="80"/>
                    <a:pt x="37" y="99"/>
                    <a:pt x="55" y="99"/>
                  </a:cubicBezTo>
                  <a:cubicBezTo>
                    <a:pt x="80" y="90"/>
                    <a:pt x="127" y="82"/>
                    <a:pt x="178" y="82"/>
                  </a:cubicBezTo>
                  <a:cubicBezTo>
                    <a:pt x="241" y="82"/>
                    <a:pt x="310" y="95"/>
                    <a:pt x="350" y="135"/>
                  </a:cubicBezTo>
                  <a:cubicBezTo>
                    <a:pt x="369" y="154"/>
                    <a:pt x="369" y="154"/>
                    <a:pt x="387" y="154"/>
                  </a:cubicBezTo>
                  <a:cubicBezTo>
                    <a:pt x="406" y="154"/>
                    <a:pt x="406" y="154"/>
                    <a:pt x="424" y="135"/>
                  </a:cubicBezTo>
                  <a:cubicBezTo>
                    <a:pt x="424" y="117"/>
                    <a:pt x="424" y="99"/>
                    <a:pt x="424" y="80"/>
                  </a:cubicBezTo>
                  <a:cubicBezTo>
                    <a:pt x="347" y="14"/>
                    <a:pt x="229" y="0"/>
                    <a:pt x="144" y="0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65"/>
            <p:cNvSpPr/>
            <p:nvPr/>
          </p:nvSpPr>
          <p:spPr>
            <a:xfrm>
              <a:off x="5549825" y="3981650"/>
              <a:ext cx="16150" cy="12475"/>
            </a:xfrm>
            <a:custGeom>
              <a:avLst/>
              <a:gdLst/>
              <a:ahLst/>
              <a:cxnLst/>
              <a:rect l="l" t="t" r="r" b="b"/>
              <a:pathLst>
                <a:path w="646" h="499" extrusionOk="0">
                  <a:moveTo>
                    <a:pt x="74" y="0"/>
                  </a:moveTo>
                  <a:cubicBezTo>
                    <a:pt x="37" y="0"/>
                    <a:pt x="19" y="19"/>
                    <a:pt x="19" y="37"/>
                  </a:cubicBezTo>
                  <a:cubicBezTo>
                    <a:pt x="19" y="37"/>
                    <a:pt x="0" y="185"/>
                    <a:pt x="111" y="314"/>
                  </a:cubicBezTo>
                  <a:cubicBezTo>
                    <a:pt x="222" y="424"/>
                    <a:pt x="369" y="498"/>
                    <a:pt x="591" y="498"/>
                  </a:cubicBezTo>
                  <a:lnTo>
                    <a:pt x="609" y="498"/>
                  </a:lnTo>
                  <a:cubicBezTo>
                    <a:pt x="627" y="498"/>
                    <a:pt x="646" y="480"/>
                    <a:pt x="646" y="461"/>
                  </a:cubicBezTo>
                  <a:cubicBezTo>
                    <a:pt x="646" y="443"/>
                    <a:pt x="627" y="424"/>
                    <a:pt x="609" y="424"/>
                  </a:cubicBezTo>
                  <a:cubicBezTo>
                    <a:pt x="406" y="406"/>
                    <a:pt x="259" y="351"/>
                    <a:pt x="185" y="258"/>
                  </a:cubicBezTo>
                  <a:cubicBezTo>
                    <a:pt x="93" y="148"/>
                    <a:pt x="111" y="56"/>
                    <a:pt x="111" y="37"/>
                  </a:cubicBezTo>
                  <a:cubicBezTo>
                    <a:pt x="111" y="19"/>
                    <a:pt x="93" y="0"/>
                    <a:pt x="74" y="0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65"/>
            <p:cNvSpPr/>
            <p:nvPr/>
          </p:nvSpPr>
          <p:spPr>
            <a:xfrm>
              <a:off x="5517100" y="4019900"/>
              <a:ext cx="55800" cy="40600"/>
            </a:xfrm>
            <a:custGeom>
              <a:avLst/>
              <a:gdLst/>
              <a:ahLst/>
              <a:cxnLst/>
              <a:rect l="l" t="t" r="r" b="b"/>
              <a:pathLst>
                <a:path w="2232" h="1624" extrusionOk="0">
                  <a:moveTo>
                    <a:pt x="258" y="1"/>
                  </a:moveTo>
                  <a:cubicBezTo>
                    <a:pt x="258" y="1"/>
                    <a:pt x="0" y="1144"/>
                    <a:pt x="2121" y="1624"/>
                  </a:cubicBezTo>
                  <a:lnTo>
                    <a:pt x="2231" y="831"/>
                  </a:lnTo>
                  <a:cubicBezTo>
                    <a:pt x="2231" y="831"/>
                    <a:pt x="480" y="665"/>
                    <a:pt x="258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65"/>
            <p:cNvSpPr/>
            <p:nvPr/>
          </p:nvSpPr>
          <p:spPr>
            <a:xfrm>
              <a:off x="5491750" y="3949525"/>
              <a:ext cx="12450" cy="17400"/>
            </a:xfrm>
            <a:custGeom>
              <a:avLst/>
              <a:gdLst/>
              <a:ahLst/>
              <a:cxnLst/>
              <a:rect l="l" t="t" r="r" b="b"/>
              <a:pathLst>
                <a:path w="498" h="696" extrusionOk="0">
                  <a:moveTo>
                    <a:pt x="144" y="1"/>
                  </a:moveTo>
                  <a:cubicBezTo>
                    <a:pt x="126" y="1"/>
                    <a:pt x="107" y="5"/>
                    <a:pt x="92" y="13"/>
                  </a:cubicBezTo>
                  <a:cubicBezTo>
                    <a:pt x="55" y="31"/>
                    <a:pt x="55" y="87"/>
                    <a:pt x="74" y="124"/>
                  </a:cubicBezTo>
                  <a:lnTo>
                    <a:pt x="277" y="437"/>
                  </a:lnTo>
                  <a:lnTo>
                    <a:pt x="55" y="548"/>
                  </a:lnTo>
                  <a:cubicBezTo>
                    <a:pt x="18" y="566"/>
                    <a:pt x="0" y="621"/>
                    <a:pt x="18" y="658"/>
                  </a:cubicBezTo>
                  <a:cubicBezTo>
                    <a:pt x="18" y="677"/>
                    <a:pt x="55" y="695"/>
                    <a:pt x="92" y="695"/>
                  </a:cubicBezTo>
                  <a:lnTo>
                    <a:pt x="129" y="695"/>
                  </a:lnTo>
                  <a:lnTo>
                    <a:pt x="443" y="548"/>
                  </a:lnTo>
                  <a:cubicBezTo>
                    <a:pt x="461" y="529"/>
                    <a:pt x="479" y="511"/>
                    <a:pt x="479" y="492"/>
                  </a:cubicBezTo>
                  <a:cubicBezTo>
                    <a:pt x="498" y="474"/>
                    <a:pt x="479" y="437"/>
                    <a:pt x="479" y="419"/>
                  </a:cubicBezTo>
                  <a:lnTo>
                    <a:pt x="203" y="31"/>
                  </a:ln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65"/>
            <p:cNvSpPr/>
            <p:nvPr/>
          </p:nvSpPr>
          <p:spPr>
            <a:xfrm>
              <a:off x="5479300" y="3972125"/>
              <a:ext cx="23075" cy="21075"/>
            </a:xfrm>
            <a:custGeom>
              <a:avLst/>
              <a:gdLst/>
              <a:ahLst/>
              <a:cxnLst/>
              <a:rect l="l" t="t" r="r" b="b"/>
              <a:pathLst>
                <a:path w="923" h="843" extrusionOk="0">
                  <a:moveTo>
                    <a:pt x="498" y="160"/>
                  </a:moveTo>
                  <a:cubicBezTo>
                    <a:pt x="646" y="197"/>
                    <a:pt x="738" y="326"/>
                    <a:pt x="701" y="473"/>
                  </a:cubicBezTo>
                  <a:cubicBezTo>
                    <a:pt x="685" y="583"/>
                    <a:pt x="577" y="666"/>
                    <a:pt x="465" y="666"/>
                  </a:cubicBezTo>
                  <a:cubicBezTo>
                    <a:pt x="445" y="666"/>
                    <a:pt x="425" y="663"/>
                    <a:pt x="406" y="658"/>
                  </a:cubicBezTo>
                  <a:cubicBezTo>
                    <a:pt x="277" y="639"/>
                    <a:pt x="185" y="510"/>
                    <a:pt x="203" y="363"/>
                  </a:cubicBezTo>
                  <a:cubicBezTo>
                    <a:pt x="240" y="252"/>
                    <a:pt x="332" y="160"/>
                    <a:pt x="461" y="160"/>
                  </a:cubicBezTo>
                  <a:close/>
                  <a:moveTo>
                    <a:pt x="441" y="1"/>
                  </a:moveTo>
                  <a:cubicBezTo>
                    <a:pt x="254" y="1"/>
                    <a:pt x="84" y="136"/>
                    <a:pt x="37" y="326"/>
                  </a:cubicBezTo>
                  <a:cubicBezTo>
                    <a:pt x="0" y="566"/>
                    <a:pt x="148" y="787"/>
                    <a:pt x="369" y="824"/>
                  </a:cubicBezTo>
                  <a:cubicBezTo>
                    <a:pt x="406" y="842"/>
                    <a:pt x="424" y="842"/>
                    <a:pt x="461" y="842"/>
                  </a:cubicBezTo>
                  <a:cubicBezTo>
                    <a:pt x="646" y="842"/>
                    <a:pt x="830" y="695"/>
                    <a:pt x="867" y="492"/>
                  </a:cubicBezTo>
                  <a:cubicBezTo>
                    <a:pt x="922" y="271"/>
                    <a:pt x="775" y="49"/>
                    <a:pt x="535" y="12"/>
                  </a:cubicBezTo>
                  <a:cubicBezTo>
                    <a:pt x="503" y="5"/>
                    <a:pt x="472" y="1"/>
                    <a:pt x="441" y="1"/>
                  </a:cubicBezTo>
                  <a:close/>
                </a:path>
              </a:pathLst>
            </a:custGeom>
            <a:solidFill>
              <a:srgbClr val="F3F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65"/>
            <p:cNvSpPr/>
            <p:nvPr/>
          </p:nvSpPr>
          <p:spPr>
            <a:xfrm>
              <a:off x="5596375" y="4101050"/>
              <a:ext cx="61350" cy="114800"/>
            </a:xfrm>
            <a:custGeom>
              <a:avLst/>
              <a:gdLst/>
              <a:ahLst/>
              <a:cxnLst/>
              <a:rect l="l" t="t" r="r" b="b"/>
              <a:pathLst>
                <a:path w="2454" h="4592" extrusionOk="0">
                  <a:moveTo>
                    <a:pt x="425" y="0"/>
                  </a:moveTo>
                  <a:cubicBezTo>
                    <a:pt x="185" y="0"/>
                    <a:pt x="1" y="185"/>
                    <a:pt x="1" y="424"/>
                  </a:cubicBezTo>
                  <a:lnTo>
                    <a:pt x="1" y="4168"/>
                  </a:lnTo>
                  <a:cubicBezTo>
                    <a:pt x="1" y="4407"/>
                    <a:pt x="185" y="4592"/>
                    <a:pt x="425" y="4592"/>
                  </a:cubicBezTo>
                  <a:lnTo>
                    <a:pt x="2029" y="4592"/>
                  </a:lnTo>
                  <a:cubicBezTo>
                    <a:pt x="2269" y="4592"/>
                    <a:pt x="2454" y="4407"/>
                    <a:pt x="2454" y="4168"/>
                  </a:cubicBezTo>
                  <a:lnTo>
                    <a:pt x="2454" y="424"/>
                  </a:lnTo>
                  <a:cubicBezTo>
                    <a:pt x="2454" y="185"/>
                    <a:pt x="2269" y="0"/>
                    <a:pt x="2029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65"/>
            <p:cNvSpPr/>
            <p:nvPr/>
          </p:nvSpPr>
          <p:spPr>
            <a:xfrm>
              <a:off x="5435950" y="4220900"/>
              <a:ext cx="38750" cy="15250"/>
            </a:xfrm>
            <a:custGeom>
              <a:avLst/>
              <a:gdLst/>
              <a:ahLst/>
              <a:cxnLst/>
              <a:rect l="l" t="t" r="r" b="b"/>
              <a:pathLst>
                <a:path w="1550" h="610" extrusionOk="0">
                  <a:moveTo>
                    <a:pt x="1550" y="1"/>
                  </a:moveTo>
                  <a:lnTo>
                    <a:pt x="1" y="609"/>
                  </a:lnTo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65"/>
            <p:cNvSpPr/>
            <p:nvPr/>
          </p:nvSpPr>
          <p:spPr>
            <a:xfrm>
              <a:off x="5434575" y="4219975"/>
              <a:ext cx="41050" cy="17100"/>
            </a:xfrm>
            <a:custGeom>
              <a:avLst/>
              <a:gdLst/>
              <a:ahLst/>
              <a:cxnLst/>
              <a:rect l="l" t="t" r="r" b="b"/>
              <a:pathLst>
                <a:path w="1642" h="684" extrusionOk="0">
                  <a:moveTo>
                    <a:pt x="1586" y="1"/>
                  </a:moveTo>
                  <a:lnTo>
                    <a:pt x="37" y="609"/>
                  </a:lnTo>
                  <a:cubicBezTo>
                    <a:pt x="19" y="609"/>
                    <a:pt x="0" y="628"/>
                    <a:pt x="19" y="665"/>
                  </a:cubicBezTo>
                  <a:cubicBezTo>
                    <a:pt x="19" y="665"/>
                    <a:pt x="37" y="683"/>
                    <a:pt x="56" y="683"/>
                  </a:cubicBezTo>
                  <a:lnTo>
                    <a:pt x="1623" y="75"/>
                  </a:lnTo>
                  <a:cubicBezTo>
                    <a:pt x="1642" y="75"/>
                    <a:pt x="1642" y="56"/>
                    <a:pt x="1642" y="19"/>
                  </a:cubicBezTo>
                  <a:cubicBezTo>
                    <a:pt x="1642" y="1"/>
                    <a:pt x="1605" y="1"/>
                    <a:pt x="1586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65"/>
            <p:cNvSpPr/>
            <p:nvPr/>
          </p:nvSpPr>
          <p:spPr>
            <a:xfrm>
              <a:off x="5642950" y="4168800"/>
              <a:ext cx="1875" cy="1425"/>
            </a:xfrm>
            <a:custGeom>
              <a:avLst/>
              <a:gdLst/>
              <a:ahLst/>
              <a:cxnLst/>
              <a:rect l="l" t="t" r="r" b="b"/>
              <a:pathLst>
                <a:path w="75" h="57" extrusionOk="0">
                  <a:moveTo>
                    <a:pt x="74" y="1"/>
                  </a:moveTo>
                  <a:cubicBezTo>
                    <a:pt x="56" y="19"/>
                    <a:pt x="19" y="38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9" y="38"/>
                    <a:pt x="56" y="19"/>
                    <a:pt x="74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65"/>
            <p:cNvSpPr/>
            <p:nvPr/>
          </p:nvSpPr>
          <p:spPr>
            <a:xfrm>
              <a:off x="5373250" y="4139700"/>
              <a:ext cx="279875" cy="181825"/>
            </a:xfrm>
            <a:custGeom>
              <a:avLst/>
              <a:gdLst/>
              <a:ahLst/>
              <a:cxnLst/>
              <a:rect l="l" t="t" r="r" b="b"/>
              <a:pathLst>
                <a:path w="11195" h="7273" extrusionOk="0">
                  <a:moveTo>
                    <a:pt x="10249" y="1"/>
                  </a:moveTo>
                  <a:cubicBezTo>
                    <a:pt x="9977" y="1"/>
                    <a:pt x="9647" y="280"/>
                    <a:pt x="9405" y="446"/>
                  </a:cubicBezTo>
                  <a:cubicBezTo>
                    <a:pt x="9239" y="575"/>
                    <a:pt x="9203" y="593"/>
                    <a:pt x="9073" y="704"/>
                  </a:cubicBezTo>
                  <a:cubicBezTo>
                    <a:pt x="9037" y="556"/>
                    <a:pt x="8981" y="390"/>
                    <a:pt x="8926" y="206"/>
                  </a:cubicBezTo>
                  <a:cubicBezTo>
                    <a:pt x="8908" y="132"/>
                    <a:pt x="8871" y="77"/>
                    <a:pt x="8815" y="59"/>
                  </a:cubicBezTo>
                  <a:cubicBezTo>
                    <a:pt x="8800" y="51"/>
                    <a:pt x="8782" y="46"/>
                    <a:pt x="8761" y="46"/>
                  </a:cubicBezTo>
                  <a:cubicBezTo>
                    <a:pt x="8733" y="46"/>
                    <a:pt x="8700" y="55"/>
                    <a:pt x="8668" y="77"/>
                  </a:cubicBezTo>
                  <a:cubicBezTo>
                    <a:pt x="8631" y="95"/>
                    <a:pt x="8612" y="151"/>
                    <a:pt x="8576" y="188"/>
                  </a:cubicBezTo>
                  <a:cubicBezTo>
                    <a:pt x="8299" y="556"/>
                    <a:pt x="7727" y="1755"/>
                    <a:pt x="7727" y="1755"/>
                  </a:cubicBezTo>
                  <a:cubicBezTo>
                    <a:pt x="7727" y="1792"/>
                    <a:pt x="7709" y="1829"/>
                    <a:pt x="7690" y="1866"/>
                  </a:cubicBezTo>
                  <a:cubicBezTo>
                    <a:pt x="6713" y="2198"/>
                    <a:pt x="3541" y="3470"/>
                    <a:pt x="3541" y="3470"/>
                  </a:cubicBezTo>
                  <a:lnTo>
                    <a:pt x="3431" y="2419"/>
                  </a:lnTo>
                  <a:lnTo>
                    <a:pt x="1" y="2179"/>
                  </a:lnTo>
                  <a:lnTo>
                    <a:pt x="1" y="2179"/>
                  </a:lnTo>
                  <a:cubicBezTo>
                    <a:pt x="1" y="2179"/>
                    <a:pt x="56" y="4060"/>
                    <a:pt x="185" y="4687"/>
                  </a:cubicBezTo>
                  <a:cubicBezTo>
                    <a:pt x="222" y="4908"/>
                    <a:pt x="296" y="5203"/>
                    <a:pt x="370" y="5517"/>
                  </a:cubicBezTo>
                  <a:cubicBezTo>
                    <a:pt x="628" y="6531"/>
                    <a:pt x="1495" y="7195"/>
                    <a:pt x="2453" y="7269"/>
                  </a:cubicBezTo>
                  <a:cubicBezTo>
                    <a:pt x="2496" y="7271"/>
                    <a:pt x="2539" y="7272"/>
                    <a:pt x="2582" y="7272"/>
                  </a:cubicBezTo>
                  <a:cubicBezTo>
                    <a:pt x="2893" y="7272"/>
                    <a:pt x="3215" y="7212"/>
                    <a:pt x="3523" y="7066"/>
                  </a:cubicBezTo>
                  <a:cubicBezTo>
                    <a:pt x="4058" y="6845"/>
                    <a:pt x="8115" y="4466"/>
                    <a:pt x="8668" y="4005"/>
                  </a:cubicBezTo>
                  <a:lnTo>
                    <a:pt x="8926" y="3949"/>
                  </a:lnTo>
                  <a:cubicBezTo>
                    <a:pt x="9258" y="3876"/>
                    <a:pt x="9498" y="3691"/>
                    <a:pt x="9737" y="3470"/>
                  </a:cubicBezTo>
                  <a:cubicBezTo>
                    <a:pt x="10069" y="3157"/>
                    <a:pt x="10401" y="2843"/>
                    <a:pt x="10752" y="2530"/>
                  </a:cubicBezTo>
                  <a:cubicBezTo>
                    <a:pt x="10986" y="2331"/>
                    <a:pt x="10991" y="1920"/>
                    <a:pt x="10766" y="1920"/>
                  </a:cubicBezTo>
                  <a:cubicBezTo>
                    <a:pt x="10762" y="1920"/>
                    <a:pt x="10757" y="1921"/>
                    <a:pt x="10752" y="1921"/>
                  </a:cubicBezTo>
                  <a:cubicBezTo>
                    <a:pt x="10973" y="1829"/>
                    <a:pt x="11194" y="1626"/>
                    <a:pt x="11028" y="1349"/>
                  </a:cubicBezTo>
                  <a:cubicBezTo>
                    <a:pt x="10984" y="1247"/>
                    <a:pt x="10917" y="1214"/>
                    <a:pt x="10845" y="1214"/>
                  </a:cubicBezTo>
                  <a:cubicBezTo>
                    <a:pt x="10827" y="1214"/>
                    <a:pt x="10808" y="1216"/>
                    <a:pt x="10788" y="1220"/>
                  </a:cubicBezTo>
                  <a:cubicBezTo>
                    <a:pt x="10763" y="1220"/>
                    <a:pt x="10738" y="1220"/>
                    <a:pt x="10719" y="1226"/>
                  </a:cubicBezTo>
                  <a:lnTo>
                    <a:pt x="10719" y="1226"/>
                  </a:lnTo>
                  <a:cubicBezTo>
                    <a:pt x="10913" y="1117"/>
                    <a:pt x="11079" y="972"/>
                    <a:pt x="10973" y="759"/>
                  </a:cubicBezTo>
                  <a:cubicBezTo>
                    <a:pt x="10917" y="591"/>
                    <a:pt x="10807" y="532"/>
                    <a:pt x="10679" y="532"/>
                  </a:cubicBezTo>
                  <a:cubicBezTo>
                    <a:pt x="10596" y="532"/>
                    <a:pt x="10507" y="557"/>
                    <a:pt x="10420" y="593"/>
                  </a:cubicBezTo>
                  <a:cubicBezTo>
                    <a:pt x="10567" y="501"/>
                    <a:pt x="10659" y="390"/>
                    <a:pt x="10567" y="206"/>
                  </a:cubicBezTo>
                  <a:cubicBezTo>
                    <a:pt x="10481" y="57"/>
                    <a:pt x="10371" y="1"/>
                    <a:pt x="10249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65"/>
            <p:cNvSpPr/>
            <p:nvPr/>
          </p:nvSpPr>
          <p:spPr>
            <a:xfrm>
              <a:off x="5579325" y="4149900"/>
              <a:ext cx="20775" cy="25850"/>
            </a:xfrm>
            <a:custGeom>
              <a:avLst/>
              <a:gdLst/>
              <a:ahLst/>
              <a:cxnLst/>
              <a:rect l="l" t="t" r="r" b="b"/>
              <a:pathLst>
                <a:path w="831" h="1034" extrusionOk="0">
                  <a:moveTo>
                    <a:pt x="757" y="1"/>
                  </a:moveTo>
                  <a:cubicBezTo>
                    <a:pt x="609" y="112"/>
                    <a:pt x="1" y="1034"/>
                    <a:pt x="1" y="1034"/>
                  </a:cubicBezTo>
                  <a:lnTo>
                    <a:pt x="830" y="296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65"/>
            <p:cNvSpPr/>
            <p:nvPr/>
          </p:nvSpPr>
          <p:spPr>
            <a:xfrm>
              <a:off x="5620350" y="4154050"/>
              <a:ext cx="14325" cy="9250"/>
            </a:xfrm>
            <a:custGeom>
              <a:avLst/>
              <a:gdLst/>
              <a:ahLst/>
              <a:cxnLst/>
              <a:rect l="l" t="t" r="r" b="b"/>
              <a:pathLst>
                <a:path w="573" h="370" extrusionOk="0">
                  <a:moveTo>
                    <a:pt x="1" y="370"/>
                  </a:moveTo>
                  <a:lnTo>
                    <a:pt x="572" y="1"/>
                  </a:lnTo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65"/>
            <p:cNvSpPr/>
            <p:nvPr/>
          </p:nvSpPr>
          <p:spPr>
            <a:xfrm>
              <a:off x="5618975" y="4152950"/>
              <a:ext cx="17075" cy="11275"/>
            </a:xfrm>
            <a:custGeom>
              <a:avLst/>
              <a:gdLst/>
              <a:ahLst/>
              <a:cxnLst/>
              <a:rect l="l" t="t" r="r" b="b"/>
              <a:pathLst>
                <a:path w="683" h="451" extrusionOk="0">
                  <a:moveTo>
                    <a:pt x="629" y="0"/>
                  </a:moveTo>
                  <a:cubicBezTo>
                    <a:pt x="621" y="0"/>
                    <a:pt x="614" y="3"/>
                    <a:pt x="609" y="8"/>
                  </a:cubicBezTo>
                  <a:lnTo>
                    <a:pt x="37" y="377"/>
                  </a:lnTo>
                  <a:cubicBezTo>
                    <a:pt x="19" y="377"/>
                    <a:pt x="1" y="414"/>
                    <a:pt x="19" y="432"/>
                  </a:cubicBezTo>
                  <a:cubicBezTo>
                    <a:pt x="19" y="432"/>
                    <a:pt x="37" y="451"/>
                    <a:pt x="56" y="451"/>
                  </a:cubicBezTo>
                  <a:cubicBezTo>
                    <a:pt x="56" y="451"/>
                    <a:pt x="74" y="451"/>
                    <a:pt x="74" y="432"/>
                  </a:cubicBezTo>
                  <a:lnTo>
                    <a:pt x="646" y="82"/>
                  </a:lnTo>
                  <a:cubicBezTo>
                    <a:pt x="683" y="63"/>
                    <a:pt x="683" y="45"/>
                    <a:pt x="664" y="26"/>
                  </a:cubicBezTo>
                  <a:cubicBezTo>
                    <a:pt x="664" y="13"/>
                    <a:pt x="646" y="0"/>
                    <a:pt x="629" y="0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65"/>
            <p:cNvSpPr/>
            <p:nvPr/>
          </p:nvSpPr>
          <p:spPr>
            <a:xfrm>
              <a:off x="5627725" y="4170650"/>
              <a:ext cx="12950" cy="6475"/>
            </a:xfrm>
            <a:custGeom>
              <a:avLst/>
              <a:gdLst/>
              <a:ahLst/>
              <a:cxnLst/>
              <a:rect l="l" t="t" r="r" b="b"/>
              <a:pathLst>
                <a:path w="518" h="259" extrusionOk="0">
                  <a:moveTo>
                    <a:pt x="1" y="259"/>
                  </a:moveTo>
                  <a:lnTo>
                    <a:pt x="517" y="1"/>
                  </a:lnTo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65"/>
            <p:cNvSpPr/>
            <p:nvPr/>
          </p:nvSpPr>
          <p:spPr>
            <a:xfrm>
              <a:off x="5626350" y="4169550"/>
              <a:ext cx="15250" cy="8500"/>
            </a:xfrm>
            <a:custGeom>
              <a:avLst/>
              <a:gdLst/>
              <a:ahLst/>
              <a:cxnLst/>
              <a:rect l="l" t="t" r="r" b="b"/>
              <a:pathLst>
                <a:path w="610" h="340" extrusionOk="0">
                  <a:moveTo>
                    <a:pt x="563" y="0"/>
                  </a:moveTo>
                  <a:cubicBezTo>
                    <a:pt x="555" y="0"/>
                    <a:pt x="546" y="2"/>
                    <a:pt x="535" y="8"/>
                  </a:cubicBezTo>
                  <a:lnTo>
                    <a:pt x="37" y="266"/>
                  </a:lnTo>
                  <a:cubicBezTo>
                    <a:pt x="19" y="266"/>
                    <a:pt x="1" y="303"/>
                    <a:pt x="19" y="321"/>
                  </a:cubicBezTo>
                  <a:cubicBezTo>
                    <a:pt x="19" y="340"/>
                    <a:pt x="37" y="340"/>
                    <a:pt x="56" y="340"/>
                  </a:cubicBezTo>
                  <a:lnTo>
                    <a:pt x="74" y="340"/>
                  </a:lnTo>
                  <a:lnTo>
                    <a:pt x="591" y="82"/>
                  </a:lnTo>
                  <a:cubicBezTo>
                    <a:pt x="609" y="63"/>
                    <a:pt x="609" y="45"/>
                    <a:pt x="591" y="26"/>
                  </a:cubicBezTo>
                  <a:cubicBezTo>
                    <a:pt x="591" y="13"/>
                    <a:pt x="581" y="0"/>
                    <a:pt x="563" y="0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65"/>
            <p:cNvSpPr/>
            <p:nvPr/>
          </p:nvSpPr>
          <p:spPr>
            <a:xfrm>
              <a:off x="5630050" y="4187725"/>
              <a:ext cx="12925" cy="6000"/>
            </a:xfrm>
            <a:custGeom>
              <a:avLst/>
              <a:gdLst/>
              <a:ahLst/>
              <a:cxnLst/>
              <a:rect l="l" t="t" r="r" b="b"/>
              <a:pathLst>
                <a:path w="517" h="240" extrusionOk="0">
                  <a:moveTo>
                    <a:pt x="0" y="240"/>
                  </a:moveTo>
                  <a:lnTo>
                    <a:pt x="516" y="0"/>
                  </a:lnTo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65"/>
            <p:cNvSpPr/>
            <p:nvPr/>
          </p:nvSpPr>
          <p:spPr>
            <a:xfrm>
              <a:off x="5629125" y="4186800"/>
              <a:ext cx="14775" cy="7850"/>
            </a:xfrm>
            <a:custGeom>
              <a:avLst/>
              <a:gdLst/>
              <a:ahLst/>
              <a:cxnLst/>
              <a:rect l="l" t="t" r="r" b="b"/>
              <a:pathLst>
                <a:path w="591" h="314" extrusionOk="0">
                  <a:moveTo>
                    <a:pt x="535" y="0"/>
                  </a:moveTo>
                  <a:lnTo>
                    <a:pt x="37" y="240"/>
                  </a:lnTo>
                  <a:cubicBezTo>
                    <a:pt x="0" y="258"/>
                    <a:pt x="0" y="277"/>
                    <a:pt x="0" y="295"/>
                  </a:cubicBezTo>
                  <a:cubicBezTo>
                    <a:pt x="19" y="314"/>
                    <a:pt x="37" y="314"/>
                    <a:pt x="37" y="314"/>
                  </a:cubicBezTo>
                  <a:lnTo>
                    <a:pt x="56" y="314"/>
                  </a:lnTo>
                  <a:lnTo>
                    <a:pt x="572" y="74"/>
                  </a:lnTo>
                  <a:cubicBezTo>
                    <a:pt x="590" y="74"/>
                    <a:pt x="590" y="55"/>
                    <a:pt x="590" y="19"/>
                  </a:cubicBezTo>
                  <a:cubicBezTo>
                    <a:pt x="572" y="0"/>
                    <a:pt x="553" y="0"/>
                    <a:pt x="535" y="0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1" grpId="0" animBg="1"/>
      <p:bldP spid="3852" grpId="0" animBg="1"/>
      <p:bldP spid="3854" grpId="0"/>
      <p:bldP spid="38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Google Shape;3771;p66"/>
          <p:cNvSpPr txBox="1">
            <a:spLocks noGrp="1"/>
          </p:cNvSpPr>
          <p:nvPr>
            <p:ph type="title"/>
          </p:nvPr>
        </p:nvSpPr>
        <p:spPr>
          <a:xfrm>
            <a:off x="5449425" y="1593575"/>
            <a:ext cx="29988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Thu thập và tiền xử lý dữ liệu</a:t>
            </a:r>
            <a:endParaRPr b="1" dirty="0"/>
          </a:p>
        </p:txBody>
      </p:sp>
      <p:sp>
        <p:nvSpPr>
          <p:cNvPr id="3773" name="Google Shape;3773;p66"/>
          <p:cNvSpPr txBox="1">
            <a:spLocks noGrp="1"/>
          </p:cNvSpPr>
          <p:nvPr>
            <p:ph type="title" idx="2"/>
          </p:nvPr>
        </p:nvSpPr>
        <p:spPr>
          <a:xfrm>
            <a:off x="3377825" y="1593575"/>
            <a:ext cx="20157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774" name="Google Shape;3774;p66"/>
          <p:cNvGrpSpPr/>
          <p:nvPr/>
        </p:nvGrpSpPr>
        <p:grpSpPr>
          <a:xfrm>
            <a:off x="413359" y="1593581"/>
            <a:ext cx="2808075" cy="3550043"/>
            <a:chOff x="5468700" y="1235450"/>
            <a:chExt cx="560125" cy="708125"/>
          </a:xfrm>
        </p:grpSpPr>
        <p:sp>
          <p:nvSpPr>
            <p:cNvPr id="3775" name="Google Shape;3775;p66"/>
            <p:cNvSpPr/>
            <p:nvPr/>
          </p:nvSpPr>
          <p:spPr>
            <a:xfrm>
              <a:off x="5790925" y="1636050"/>
              <a:ext cx="218075" cy="185025"/>
            </a:xfrm>
            <a:custGeom>
              <a:avLst/>
              <a:gdLst/>
              <a:ahLst/>
              <a:cxnLst/>
              <a:rect l="l" t="t" r="r" b="b"/>
              <a:pathLst>
                <a:path w="8723" h="7401" extrusionOk="0">
                  <a:moveTo>
                    <a:pt x="6123" y="1"/>
                  </a:moveTo>
                  <a:lnTo>
                    <a:pt x="3744" y="2398"/>
                  </a:lnTo>
                  <a:lnTo>
                    <a:pt x="2748" y="1292"/>
                  </a:lnTo>
                  <a:lnTo>
                    <a:pt x="1" y="5330"/>
                  </a:lnTo>
                  <a:lnTo>
                    <a:pt x="2066" y="6916"/>
                  </a:lnTo>
                  <a:cubicBezTo>
                    <a:pt x="2486" y="7245"/>
                    <a:pt x="2982" y="7401"/>
                    <a:pt x="3474" y="7401"/>
                  </a:cubicBezTo>
                  <a:cubicBezTo>
                    <a:pt x="4279" y="7401"/>
                    <a:pt x="5072" y="6982"/>
                    <a:pt x="5496" y="6215"/>
                  </a:cubicBezTo>
                  <a:lnTo>
                    <a:pt x="8483" y="1642"/>
                  </a:lnTo>
                  <a:cubicBezTo>
                    <a:pt x="8723" y="1236"/>
                    <a:pt x="8133" y="960"/>
                    <a:pt x="7672" y="794"/>
                  </a:cubicBezTo>
                  <a:lnTo>
                    <a:pt x="6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66"/>
            <p:cNvSpPr/>
            <p:nvPr/>
          </p:nvSpPr>
          <p:spPr>
            <a:xfrm>
              <a:off x="5911725" y="1518050"/>
              <a:ext cx="97750" cy="156475"/>
            </a:xfrm>
            <a:custGeom>
              <a:avLst/>
              <a:gdLst/>
              <a:ahLst/>
              <a:cxnLst/>
              <a:rect l="l" t="t" r="r" b="b"/>
              <a:pathLst>
                <a:path w="3910" h="6259" extrusionOk="0">
                  <a:moveTo>
                    <a:pt x="3085" y="1"/>
                  </a:moveTo>
                  <a:cubicBezTo>
                    <a:pt x="3025" y="1"/>
                    <a:pt x="2970" y="29"/>
                    <a:pt x="2932" y="92"/>
                  </a:cubicBezTo>
                  <a:lnTo>
                    <a:pt x="37" y="5680"/>
                  </a:lnTo>
                  <a:cubicBezTo>
                    <a:pt x="0" y="5772"/>
                    <a:pt x="19" y="5883"/>
                    <a:pt x="111" y="5919"/>
                  </a:cubicBezTo>
                  <a:lnTo>
                    <a:pt x="719" y="6233"/>
                  </a:lnTo>
                  <a:cubicBezTo>
                    <a:pt x="749" y="6251"/>
                    <a:pt x="780" y="6259"/>
                    <a:pt x="811" y="6259"/>
                  </a:cubicBezTo>
                  <a:cubicBezTo>
                    <a:pt x="875" y="6259"/>
                    <a:pt x="934" y="6222"/>
                    <a:pt x="959" y="6159"/>
                  </a:cubicBezTo>
                  <a:lnTo>
                    <a:pt x="3854" y="572"/>
                  </a:lnTo>
                  <a:cubicBezTo>
                    <a:pt x="3909" y="480"/>
                    <a:pt x="3873" y="387"/>
                    <a:pt x="3780" y="332"/>
                  </a:cubicBezTo>
                  <a:lnTo>
                    <a:pt x="3172" y="19"/>
                  </a:lnTo>
                  <a:cubicBezTo>
                    <a:pt x="3143" y="7"/>
                    <a:pt x="3113" y="1"/>
                    <a:pt x="30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66"/>
            <p:cNvSpPr/>
            <p:nvPr/>
          </p:nvSpPr>
          <p:spPr>
            <a:xfrm>
              <a:off x="5933950" y="1534750"/>
              <a:ext cx="94875" cy="134925"/>
            </a:xfrm>
            <a:custGeom>
              <a:avLst/>
              <a:gdLst/>
              <a:ahLst/>
              <a:cxnLst/>
              <a:rect l="l" t="t" r="r" b="b"/>
              <a:pathLst>
                <a:path w="3795" h="5397" extrusionOk="0">
                  <a:moveTo>
                    <a:pt x="1905" y="1"/>
                  </a:moveTo>
                  <a:cubicBezTo>
                    <a:pt x="1748" y="1"/>
                    <a:pt x="1591" y="61"/>
                    <a:pt x="1471" y="180"/>
                  </a:cubicBezTo>
                  <a:lnTo>
                    <a:pt x="1232" y="439"/>
                  </a:lnTo>
                  <a:lnTo>
                    <a:pt x="2209" y="973"/>
                  </a:lnTo>
                  <a:lnTo>
                    <a:pt x="2209" y="973"/>
                  </a:lnTo>
                  <a:lnTo>
                    <a:pt x="808" y="217"/>
                  </a:lnTo>
                  <a:cubicBezTo>
                    <a:pt x="772" y="200"/>
                    <a:pt x="734" y="192"/>
                    <a:pt x="696" y="192"/>
                  </a:cubicBezTo>
                  <a:cubicBezTo>
                    <a:pt x="574" y="192"/>
                    <a:pt x="453" y="275"/>
                    <a:pt x="439" y="402"/>
                  </a:cubicBezTo>
                  <a:cubicBezTo>
                    <a:pt x="402" y="568"/>
                    <a:pt x="457" y="715"/>
                    <a:pt x="586" y="826"/>
                  </a:cubicBezTo>
                  <a:lnTo>
                    <a:pt x="1822" y="1932"/>
                  </a:lnTo>
                  <a:lnTo>
                    <a:pt x="254" y="863"/>
                  </a:lnTo>
                  <a:cubicBezTo>
                    <a:pt x="228" y="845"/>
                    <a:pt x="199" y="837"/>
                    <a:pt x="171" y="837"/>
                  </a:cubicBezTo>
                  <a:cubicBezTo>
                    <a:pt x="82" y="837"/>
                    <a:pt x="1" y="917"/>
                    <a:pt x="15" y="1029"/>
                  </a:cubicBezTo>
                  <a:cubicBezTo>
                    <a:pt x="107" y="1527"/>
                    <a:pt x="365" y="2006"/>
                    <a:pt x="752" y="2338"/>
                  </a:cubicBezTo>
                  <a:lnTo>
                    <a:pt x="1416" y="2780"/>
                  </a:lnTo>
                  <a:cubicBezTo>
                    <a:pt x="1416" y="2780"/>
                    <a:pt x="347" y="4901"/>
                    <a:pt x="402" y="4975"/>
                  </a:cubicBezTo>
                  <a:cubicBezTo>
                    <a:pt x="457" y="5030"/>
                    <a:pt x="531" y="5086"/>
                    <a:pt x="605" y="5141"/>
                  </a:cubicBezTo>
                  <a:cubicBezTo>
                    <a:pt x="827" y="5266"/>
                    <a:pt x="1150" y="5397"/>
                    <a:pt x="1515" y="5397"/>
                  </a:cubicBezTo>
                  <a:cubicBezTo>
                    <a:pt x="2117" y="5397"/>
                    <a:pt x="2834" y="5041"/>
                    <a:pt x="3408" y="3721"/>
                  </a:cubicBezTo>
                  <a:lnTo>
                    <a:pt x="3740" y="2154"/>
                  </a:lnTo>
                  <a:cubicBezTo>
                    <a:pt x="3795" y="1877"/>
                    <a:pt x="3703" y="1582"/>
                    <a:pt x="3500" y="1379"/>
                  </a:cubicBezTo>
                  <a:lnTo>
                    <a:pt x="2338" y="180"/>
                  </a:lnTo>
                  <a:cubicBezTo>
                    <a:pt x="2218" y="61"/>
                    <a:pt x="2062" y="1"/>
                    <a:pt x="1905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66"/>
            <p:cNvSpPr/>
            <p:nvPr/>
          </p:nvSpPr>
          <p:spPr>
            <a:xfrm>
              <a:off x="5965650" y="1543500"/>
              <a:ext cx="28600" cy="18400"/>
            </a:xfrm>
            <a:custGeom>
              <a:avLst/>
              <a:gdLst/>
              <a:ahLst/>
              <a:cxnLst/>
              <a:rect l="l" t="t" r="r" b="b"/>
              <a:pathLst>
                <a:path w="1144" h="736" extrusionOk="0">
                  <a:moveTo>
                    <a:pt x="67" y="1"/>
                  </a:moveTo>
                  <a:cubicBezTo>
                    <a:pt x="56" y="1"/>
                    <a:pt x="47" y="6"/>
                    <a:pt x="37" y="1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" y="70"/>
                    <a:pt x="1" y="107"/>
                    <a:pt x="37" y="144"/>
                  </a:cubicBezTo>
                  <a:lnTo>
                    <a:pt x="1033" y="716"/>
                  </a:lnTo>
                  <a:cubicBezTo>
                    <a:pt x="1047" y="730"/>
                    <a:pt x="1061" y="736"/>
                    <a:pt x="1074" y="736"/>
                  </a:cubicBezTo>
                  <a:cubicBezTo>
                    <a:pt x="1096" y="736"/>
                    <a:pt x="1114" y="720"/>
                    <a:pt x="1125" y="697"/>
                  </a:cubicBezTo>
                  <a:cubicBezTo>
                    <a:pt x="1144" y="660"/>
                    <a:pt x="1125" y="623"/>
                    <a:pt x="1107" y="605"/>
                  </a:cubicBezTo>
                  <a:lnTo>
                    <a:pt x="111" y="15"/>
                  </a:lnTo>
                  <a:cubicBezTo>
                    <a:pt x="93" y="6"/>
                    <a:pt x="79" y="1"/>
                    <a:pt x="67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66"/>
            <p:cNvSpPr/>
            <p:nvPr/>
          </p:nvSpPr>
          <p:spPr>
            <a:xfrm>
              <a:off x="5974400" y="1577175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278" y="0"/>
                  </a:moveTo>
                  <a:cubicBezTo>
                    <a:pt x="264" y="0"/>
                    <a:pt x="250" y="5"/>
                    <a:pt x="241" y="14"/>
                  </a:cubicBezTo>
                  <a:lnTo>
                    <a:pt x="222" y="14"/>
                  </a:lnTo>
                  <a:cubicBezTo>
                    <a:pt x="222" y="14"/>
                    <a:pt x="130" y="125"/>
                    <a:pt x="38" y="254"/>
                  </a:cubicBezTo>
                  <a:cubicBezTo>
                    <a:pt x="1" y="272"/>
                    <a:pt x="1" y="327"/>
                    <a:pt x="38" y="346"/>
                  </a:cubicBezTo>
                  <a:cubicBezTo>
                    <a:pt x="56" y="355"/>
                    <a:pt x="75" y="360"/>
                    <a:pt x="91" y="360"/>
                  </a:cubicBezTo>
                  <a:cubicBezTo>
                    <a:pt x="107" y="360"/>
                    <a:pt x="121" y="355"/>
                    <a:pt x="130" y="346"/>
                  </a:cubicBezTo>
                  <a:cubicBezTo>
                    <a:pt x="241" y="217"/>
                    <a:pt x="314" y="106"/>
                    <a:pt x="314" y="106"/>
                  </a:cubicBezTo>
                  <a:cubicBezTo>
                    <a:pt x="351" y="69"/>
                    <a:pt x="351" y="32"/>
                    <a:pt x="314" y="14"/>
                  </a:cubicBezTo>
                  <a:cubicBezTo>
                    <a:pt x="305" y="5"/>
                    <a:pt x="291" y="0"/>
                    <a:pt x="278" y="0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66"/>
            <p:cNvSpPr/>
            <p:nvPr/>
          </p:nvSpPr>
          <p:spPr>
            <a:xfrm>
              <a:off x="5988700" y="1556875"/>
              <a:ext cx="8325" cy="8975"/>
            </a:xfrm>
            <a:custGeom>
              <a:avLst/>
              <a:gdLst/>
              <a:ahLst/>
              <a:cxnLst/>
              <a:rect l="l" t="t" r="r" b="b"/>
              <a:pathLst>
                <a:path w="333" h="359" extrusionOk="0">
                  <a:moveTo>
                    <a:pt x="268" y="1"/>
                  </a:moveTo>
                  <a:cubicBezTo>
                    <a:pt x="254" y="1"/>
                    <a:pt x="240" y="5"/>
                    <a:pt x="222" y="15"/>
                  </a:cubicBezTo>
                  <a:lnTo>
                    <a:pt x="203" y="15"/>
                  </a:lnTo>
                  <a:cubicBezTo>
                    <a:pt x="203" y="15"/>
                    <a:pt x="130" y="125"/>
                    <a:pt x="19" y="254"/>
                  </a:cubicBezTo>
                  <a:cubicBezTo>
                    <a:pt x="1" y="273"/>
                    <a:pt x="1" y="328"/>
                    <a:pt x="37" y="347"/>
                  </a:cubicBezTo>
                  <a:cubicBezTo>
                    <a:pt x="45" y="354"/>
                    <a:pt x="59" y="359"/>
                    <a:pt x="74" y="359"/>
                  </a:cubicBezTo>
                  <a:cubicBezTo>
                    <a:pt x="95" y="359"/>
                    <a:pt x="119" y="350"/>
                    <a:pt x="130" y="328"/>
                  </a:cubicBezTo>
                  <a:cubicBezTo>
                    <a:pt x="222" y="217"/>
                    <a:pt x="314" y="107"/>
                    <a:pt x="314" y="107"/>
                  </a:cubicBezTo>
                  <a:cubicBezTo>
                    <a:pt x="333" y="70"/>
                    <a:pt x="333" y="33"/>
                    <a:pt x="314" y="15"/>
                  </a:cubicBezTo>
                  <a:cubicBezTo>
                    <a:pt x="296" y="5"/>
                    <a:pt x="282" y="1"/>
                    <a:pt x="268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66"/>
            <p:cNvSpPr/>
            <p:nvPr/>
          </p:nvSpPr>
          <p:spPr>
            <a:xfrm>
              <a:off x="5961975" y="1598825"/>
              <a:ext cx="9700" cy="7025"/>
            </a:xfrm>
            <a:custGeom>
              <a:avLst/>
              <a:gdLst/>
              <a:ahLst/>
              <a:cxnLst/>
              <a:rect l="l" t="t" r="r" b="b"/>
              <a:pathLst>
                <a:path w="388" h="281" extrusionOk="0">
                  <a:moveTo>
                    <a:pt x="83" y="1"/>
                  </a:moveTo>
                  <a:cubicBezTo>
                    <a:pt x="69" y="1"/>
                    <a:pt x="55" y="5"/>
                    <a:pt x="37" y="15"/>
                  </a:cubicBezTo>
                  <a:lnTo>
                    <a:pt x="19" y="15"/>
                  </a:lnTo>
                  <a:cubicBezTo>
                    <a:pt x="0" y="52"/>
                    <a:pt x="0" y="88"/>
                    <a:pt x="37" y="107"/>
                  </a:cubicBezTo>
                  <a:cubicBezTo>
                    <a:pt x="129" y="199"/>
                    <a:pt x="277" y="273"/>
                    <a:pt x="277" y="273"/>
                  </a:cubicBezTo>
                  <a:cubicBezTo>
                    <a:pt x="287" y="278"/>
                    <a:pt x="296" y="280"/>
                    <a:pt x="306" y="280"/>
                  </a:cubicBezTo>
                  <a:cubicBezTo>
                    <a:pt x="332" y="280"/>
                    <a:pt x="355" y="263"/>
                    <a:pt x="369" y="236"/>
                  </a:cubicBezTo>
                  <a:cubicBezTo>
                    <a:pt x="387" y="199"/>
                    <a:pt x="369" y="162"/>
                    <a:pt x="332" y="144"/>
                  </a:cubicBezTo>
                  <a:cubicBezTo>
                    <a:pt x="332" y="144"/>
                    <a:pt x="203" y="88"/>
                    <a:pt x="129" y="15"/>
                  </a:cubicBezTo>
                  <a:cubicBezTo>
                    <a:pt x="111" y="5"/>
                    <a:pt x="97" y="1"/>
                    <a:pt x="83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66"/>
            <p:cNvSpPr/>
            <p:nvPr/>
          </p:nvSpPr>
          <p:spPr>
            <a:xfrm>
              <a:off x="5867925" y="1682275"/>
              <a:ext cx="30450" cy="32175"/>
            </a:xfrm>
            <a:custGeom>
              <a:avLst/>
              <a:gdLst/>
              <a:ahLst/>
              <a:cxnLst/>
              <a:rect l="l" t="t" r="r" b="b"/>
              <a:pathLst>
                <a:path w="1218" h="1287" extrusionOk="0">
                  <a:moveTo>
                    <a:pt x="1162" y="0"/>
                  </a:moveTo>
                  <a:cubicBezTo>
                    <a:pt x="1148" y="0"/>
                    <a:pt x="1134" y="5"/>
                    <a:pt x="1125" y="14"/>
                  </a:cubicBezTo>
                  <a:lnTo>
                    <a:pt x="19" y="1194"/>
                  </a:lnTo>
                  <a:cubicBezTo>
                    <a:pt x="0" y="1213"/>
                    <a:pt x="0" y="1250"/>
                    <a:pt x="19" y="1268"/>
                  </a:cubicBezTo>
                  <a:cubicBezTo>
                    <a:pt x="19" y="1287"/>
                    <a:pt x="37" y="1287"/>
                    <a:pt x="56" y="1287"/>
                  </a:cubicBezTo>
                  <a:cubicBezTo>
                    <a:pt x="74" y="1287"/>
                    <a:pt x="74" y="1287"/>
                    <a:pt x="92" y="1268"/>
                  </a:cubicBezTo>
                  <a:lnTo>
                    <a:pt x="1199" y="88"/>
                  </a:lnTo>
                  <a:cubicBezTo>
                    <a:pt x="1217" y="70"/>
                    <a:pt x="1217" y="33"/>
                    <a:pt x="1199" y="14"/>
                  </a:cubicBezTo>
                  <a:cubicBezTo>
                    <a:pt x="1190" y="5"/>
                    <a:pt x="1176" y="0"/>
                    <a:pt x="1162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66"/>
            <p:cNvSpPr/>
            <p:nvPr/>
          </p:nvSpPr>
          <p:spPr>
            <a:xfrm>
              <a:off x="5927850" y="1654500"/>
              <a:ext cx="62250" cy="36900"/>
            </a:xfrm>
            <a:custGeom>
              <a:avLst/>
              <a:gdLst/>
              <a:ahLst/>
              <a:cxnLst/>
              <a:rect l="l" t="t" r="r" b="b"/>
              <a:pathLst>
                <a:path w="2490" h="1476" extrusionOk="0">
                  <a:moveTo>
                    <a:pt x="19" y="0"/>
                  </a:moveTo>
                  <a:cubicBezTo>
                    <a:pt x="0" y="19"/>
                    <a:pt x="0" y="56"/>
                    <a:pt x="0" y="74"/>
                  </a:cubicBezTo>
                  <a:cubicBezTo>
                    <a:pt x="19" y="93"/>
                    <a:pt x="849" y="1383"/>
                    <a:pt x="2435" y="1476"/>
                  </a:cubicBezTo>
                  <a:cubicBezTo>
                    <a:pt x="2471" y="1476"/>
                    <a:pt x="2490" y="1457"/>
                    <a:pt x="2490" y="1420"/>
                  </a:cubicBezTo>
                  <a:cubicBezTo>
                    <a:pt x="2490" y="1402"/>
                    <a:pt x="2471" y="1365"/>
                    <a:pt x="2453" y="1365"/>
                  </a:cubicBezTo>
                  <a:cubicBezTo>
                    <a:pt x="922" y="1291"/>
                    <a:pt x="111" y="37"/>
                    <a:pt x="93" y="19"/>
                  </a:cubicBezTo>
                  <a:cubicBezTo>
                    <a:pt x="74" y="0"/>
                    <a:pt x="56" y="0"/>
                    <a:pt x="19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66"/>
            <p:cNvSpPr/>
            <p:nvPr/>
          </p:nvSpPr>
          <p:spPr>
            <a:xfrm>
              <a:off x="5468700" y="1525875"/>
              <a:ext cx="409850" cy="417700"/>
            </a:xfrm>
            <a:custGeom>
              <a:avLst/>
              <a:gdLst/>
              <a:ahLst/>
              <a:cxnLst/>
              <a:rect l="l" t="t" r="r" b="b"/>
              <a:pathLst>
                <a:path w="16394" h="16708" extrusionOk="0">
                  <a:moveTo>
                    <a:pt x="4629" y="1"/>
                  </a:moveTo>
                  <a:cubicBezTo>
                    <a:pt x="3614" y="19"/>
                    <a:pt x="2858" y="148"/>
                    <a:pt x="1973" y="683"/>
                  </a:cubicBezTo>
                  <a:cubicBezTo>
                    <a:pt x="1125" y="1218"/>
                    <a:pt x="645" y="2048"/>
                    <a:pt x="553" y="3043"/>
                  </a:cubicBezTo>
                  <a:cubicBezTo>
                    <a:pt x="535" y="3172"/>
                    <a:pt x="221" y="5496"/>
                    <a:pt x="55" y="6639"/>
                  </a:cubicBezTo>
                  <a:cubicBezTo>
                    <a:pt x="0" y="6953"/>
                    <a:pt x="258" y="7248"/>
                    <a:pt x="590" y="7248"/>
                  </a:cubicBezTo>
                  <a:lnTo>
                    <a:pt x="2158" y="7248"/>
                  </a:lnTo>
                  <a:lnTo>
                    <a:pt x="535" y="16707"/>
                  </a:lnTo>
                  <a:lnTo>
                    <a:pt x="14439" y="16707"/>
                  </a:lnTo>
                  <a:lnTo>
                    <a:pt x="13093" y="9608"/>
                  </a:lnTo>
                  <a:lnTo>
                    <a:pt x="16043" y="5348"/>
                  </a:lnTo>
                  <a:cubicBezTo>
                    <a:pt x="16393" y="4869"/>
                    <a:pt x="16320" y="4168"/>
                    <a:pt x="15895" y="3762"/>
                  </a:cubicBezTo>
                  <a:lnTo>
                    <a:pt x="13111" y="1089"/>
                  </a:lnTo>
                  <a:cubicBezTo>
                    <a:pt x="12571" y="581"/>
                    <a:pt x="11909" y="251"/>
                    <a:pt x="11171" y="251"/>
                  </a:cubicBezTo>
                  <a:cubicBezTo>
                    <a:pt x="11051" y="251"/>
                    <a:pt x="10929" y="259"/>
                    <a:pt x="10806" y="277"/>
                  </a:cubicBezTo>
                  <a:lnTo>
                    <a:pt x="7284" y="130"/>
                  </a:lnTo>
                  <a:lnTo>
                    <a:pt x="6196" y="148"/>
                  </a:lnTo>
                  <a:lnTo>
                    <a:pt x="6159" y="148"/>
                  </a:lnTo>
                  <a:lnTo>
                    <a:pt x="6104" y="56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566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66"/>
            <p:cNvSpPr/>
            <p:nvPr/>
          </p:nvSpPr>
          <p:spPr>
            <a:xfrm>
              <a:off x="5479300" y="1524500"/>
              <a:ext cx="399250" cy="419075"/>
            </a:xfrm>
            <a:custGeom>
              <a:avLst/>
              <a:gdLst/>
              <a:ahLst/>
              <a:cxnLst/>
              <a:rect l="l" t="t" r="r" b="b"/>
              <a:pathLst>
                <a:path w="15970" h="16763" extrusionOk="0">
                  <a:moveTo>
                    <a:pt x="4536" y="0"/>
                  </a:moveTo>
                  <a:cubicBezTo>
                    <a:pt x="3504" y="19"/>
                    <a:pt x="2434" y="203"/>
                    <a:pt x="1549" y="738"/>
                  </a:cubicBezTo>
                  <a:cubicBezTo>
                    <a:pt x="701" y="1273"/>
                    <a:pt x="221" y="2103"/>
                    <a:pt x="129" y="3098"/>
                  </a:cubicBezTo>
                  <a:cubicBezTo>
                    <a:pt x="111" y="3283"/>
                    <a:pt x="37" y="7303"/>
                    <a:pt x="0" y="7303"/>
                  </a:cubicBezTo>
                  <a:lnTo>
                    <a:pt x="1734" y="7303"/>
                  </a:lnTo>
                  <a:lnTo>
                    <a:pt x="111" y="16762"/>
                  </a:lnTo>
                  <a:lnTo>
                    <a:pt x="14015" y="16762"/>
                  </a:lnTo>
                  <a:lnTo>
                    <a:pt x="12669" y="9663"/>
                  </a:lnTo>
                  <a:lnTo>
                    <a:pt x="15619" y="5403"/>
                  </a:lnTo>
                  <a:cubicBezTo>
                    <a:pt x="15969" y="4924"/>
                    <a:pt x="15896" y="4223"/>
                    <a:pt x="15471" y="3817"/>
                  </a:cubicBezTo>
                  <a:lnTo>
                    <a:pt x="12687" y="1144"/>
                  </a:lnTo>
                  <a:cubicBezTo>
                    <a:pt x="12147" y="636"/>
                    <a:pt x="11485" y="306"/>
                    <a:pt x="10747" y="306"/>
                  </a:cubicBezTo>
                  <a:cubicBezTo>
                    <a:pt x="10627" y="306"/>
                    <a:pt x="10505" y="314"/>
                    <a:pt x="10382" y="332"/>
                  </a:cubicBezTo>
                  <a:lnTo>
                    <a:pt x="6860" y="185"/>
                  </a:lnTo>
                  <a:lnTo>
                    <a:pt x="5772" y="203"/>
                  </a:lnTo>
                  <a:lnTo>
                    <a:pt x="5735" y="203"/>
                  </a:lnTo>
                  <a:lnTo>
                    <a:pt x="5661" y="74"/>
                  </a:lnTo>
                  <a:lnTo>
                    <a:pt x="4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66"/>
            <p:cNvSpPr/>
            <p:nvPr/>
          </p:nvSpPr>
          <p:spPr>
            <a:xfrm>
              <a:off x="5577950" y="1525425"/>
              <a:ext cx="175200" cy="87700"/>
            </a:xfrm>
            <a:custGeom>
              <a:avLst/>
              <a:gdLst/>
              <a:ahLst/>
              <a:cxnLst/>
              <a:rect l="l" t="t" r="r" b="b"/>
              <a:pathLst>
                <a:path w="7008" h="3508" extrusionOk="0">
                  <a:moveTo>
                    <a:pt x="56" y="0"/>
                  </a:moveTo>
                  <a:cubicBezTo>
                    <a:pt x="19" y="0"/>
                    <a:pt x="0" y="56"/>
                    <a:pt x="19" y="74"/>
                  </a:cubicBezTo>
                  <a:lnTo>
                    <a:pt x="2877" y="2840"/>
                  </a:lnTo>
                  <a:cubicBezTo>
                    <a:pt x="3354" y="3299"/>
                    <a:pt x="3925" y="3508"/>
                    <a:pt x="4485" y="3508"/>
                  </a:cubicBezTo>
                  <a:cubicBezTo>
                    <a:pt x="5615" y="3508"/>
                    <a:pt x="6706" y="2659"/>
                    <a:pt x="6915" y="1291"/>
                  </a:cubicBezTo>
                  <a:lnTo>
                    <a:pt x="7008" y="25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66"/>
            <p:cNvSpPr/>
            <p:nvPr/>
          </p:nvSpPr>
          <p:spPr>
            <a:xfrm>
              <a:off x="5494500" y="1235450"/>
              <a:ext cx="314425" cy="269900"/>
            </a:xfrm>
            <a:custGeom>
              <a:avLst/>
              <a:gdLst/>
              <a:ahLst/>
              <a:cxnLst/>
              <a:rect l="l" t="t" r="r" b="b"/>
              <a:pathLst>
                <a:path w="12577" h="10796" extrusionOk="0">
                  <a:moveTo>
                    <a:pt x="3605" y="1"/>
                  </a:moveTo>
                  <a:cubicBezTo>
                    <a:pt x="3475" y="1"/>
                    <a:pt x="3348" y="25"/>
                    <a:pt x="3228" y="74"/>
                  </a:cubicBezTo>
                  <a:cubicBezTo>
                    <a:pt x="2914" y="222"/>
                    <a:pt x="2693" y="517"/>
                    <a:pt x="2619" y="904"/>
                  </a:cubicBezTo>
                  <a:cubicBezTo>
                    <a:pt x="2577" y="901"/>
                    <a:pt x="2536" y="900"/>
                    <a:pt x="2494" y="900"/>
                  </a:cubicBezTo>
                  <a:cubicBezTo>
                    <a:pt x="1919" y="900"/>
                    <a:pt x="1422" y="1139"/>
                    <a:pt x="1181" y="1586"/>
                  </a:cubicBezTo>
                  <a:cubicBezTo>
                    <a:pt x="775" y="2324"/>
                    <a:pt x="1236" y="3338"/>
                    <a:pt x="2195" y="3854"/>
                  </a:cubicBezTo>
                  <a:cubicBezTo>
                    <a:pt x="2490" y="4020"/>
                    <a:pt x="2785" y="4113"/>
                    <a:pt x="3080" y="4149"/>
                  </a:cubicBezTo>
                  <a:cubicBezTo>
                    <a:pt x="3043" y="4408"/>
                    <a:pt x="3025" y="4684"/>
                    <a:pt x="3043" y="4961"/>
                  </a:cubicBezTo>
                  <a:cubicBezTo>
                    <a:pt x="3062" y="5385"/>
                    <a:pt x="3062" y="5864"/>
                    <a:pt x="2748" y="6178"/>
                  </a:cubicBezTo>
                  <a:cubicBezTo>
                    <a:pt x="2545" y="6399"/>
                    <a:pt x="2232" y="6491"/>
                    <a:pt x="1955" y="6620"/>
                  </a:cubicBezTo>
                  <a:cubicBezTo>
                    <a:pt x="701" y="7192"/>
                    <a:pt x="1" y="8686"/>
                    <a:pt x="388" y="9976"/>
                  </a:cubicBezTo>
                  <a:cubicBezTo>
                    <a:pt x="425" y="10106"/>
                    <a:pt x="480" y="10235"/>
                    <a:pt x="591" y="10327"/>
                  </a:cubicBezTo>
                  <a:cubicBezTo>
                    <a:pt x="683" y="10401"/>
                    <a:pt x="812" y="10401"/>
                    <a:pt x="941" y="10419"/>
                  </a:cubicBezTo>
                  <a:cubicBezTo>
                    <a:pt x="2279" y="10563"/>
                    <a:pt x="3617" y="10596"/>
                    <a:pt x="4955" y="10596"/>
                  </a:cubicBezTo>
                  <a:cubicBezTo>
                    <a:pt x="5498" y="10596"/>
                    <a:pt x="6041" y="10590"/>
                    <a:pt x="6584" y="10585"/>
                  </a:cubicBezTo>
                  <a:cubicBezTo>
                    <a:pt x="6990" y="10585"/>
                    <a:pt x="7397" y="10584"/>
                    <a:pt x="7805" y="10584"/>
                  </a:cubicBezTo>
                  <a:cubicBezTo>
                    <a:pt x="8824" y="10584"/>
                    <a:pt x="9848" y="10593"/>
                    <a:pt x="10862" y="10659"/>
                  </a:cubicBezTo>
                  <a:cubicBezTo>
                    <a:pt x="11212" y="10677"/>
                    <a:pt x="11563" y="10714"/>
                    <a:pt x="11931" y="10751"/>
                  </a:cubicBezTo>
                  <a:cubicBezTo>
                    <a:pt x="12068" y="10759"/>
                    <a:pt x="12200" y="10796"/>
                    <a:pt x="12307" y="10796"/>
                  </a:cubicBezTo>
                  <a:cubicBezTo>
                    <a:pt x="12431" y="10796"/>
                    <a:pt x="12520" y="10747"/>
                    <a:pt x="12540" y="10548"/>
                  </a:cubicBezTo>
                  <a:cubicBezTo>
                    <a:pt x="12577" y="10013"/>
                    <a:pt x="12485" y="9368"/>
                    <a:pt x="12116" y="8981"/>
                  </a:cubicBezTo>
                  <a:cubicBezTo>
                    <a:pt x="12024" y="8889"/>
                    <a:pt x="11931" y="8796"/>
                    <a:pt x="11839" y="8704"/>
                  </a:cubicBezTo>
                  <a:cubicBezTo>
                    <a:pt x="11673" y="8501"/>
                    <a:pt x="11581" y="8243"/>
                    <a:pt x="11600" y="7967"/>
                  </a:cubicBezTo>
                  <a:cubicBezTo>
                    <a:pt x="11618" y="7782"/>
                    <a:pt x="11673" y="7598"/>
                    <a:pt x="11710" y="7395"/>
                  </a:cubicBezTo>
                  <a:cubicBezTo>
                    <a:pt x="11784" y="6989"/>
                    <a:pt x="11692" y="6528"/>
                    <a:pt x="11452" y="6178"/>
                  </a:cubicBezTo>
                  <a:cubicBezTo>
                    <a:pt x="11249" y="5920"/>
                    <a:pt x="11065" y="5735"/>
                    <a:pt x="11009" y="5385"/>
                  </a:cubicBezTo>
                  <a:cubicBezTo>
                    <a:pt x="10991" y="5256"/>
                    <a:pt x="10973" y="5127"/>
                    <a:pt x="10973" y="4998"/>
                  </a:cubicBezTo>
                  <a:lnTo>
                    <a:pt x="10973" y="4998"/>
                  </a:lnTo>
                  <a:cubicBezTo>
                    <a:pt x="11009" y="5035"/>
                    <a:pt x="11028" y="5053"/>
                    <a:pt x="11028" y="5053"/>
                  </a:cubicBezTo>
                  <a:lnTo>
                    <a:pt x="11120" y="5053"/>
                  </a:lnTo>
                  <a:cubicBezTo>
                    <a:pt x="11249" y="5053"/>
                    <a:pt x="11434" y="5071"/>
                    <a:pt x="11526" y="5071"/>
                  </a:cubicBezTo>
                  <a:cubicBezTo>
                    <a:pt x="11636" y="5053"/>
                    <a:pt x="11729" y="5053"/>
                    <a:pt x="11821" y="5035"/>
                  </a:cubicBezTo>
                  <a:cubicBezTo>
                    <a:pt x="11858" y="5035"/>
                    <a:pt x="11913" y="5039"/>
                    <a:pt x="11966" y="5039"/>
                  </a:cubicBezTo>
                  <a:cubicBezTo>
                    <a:pt x="12019" y="5039"/>
                    <a:pt x="12070" y="5035"/>
                    <a:pt x="12097" y="5016"/>
                  </a:cubicBezTo>
                  <a:cubicBezTo>
                    <a:pt x="12116" y="5016"/>
                    <a:pt x="12116" y="4998"/>
                    <a:pt x="12134" y="4998"/>
                  </a:cubicBezTo>
                  <a:cubicBezTo>
                    <a:pt x="12171" y="4961"/>
                    <a:pt x="12153" y="4905"/>
                    <a:pt x="12153" y="4832"/>
                  </a:cubicBezTo>
                  <a:cubicBezTo>
                    <a:pt x="12134" y="4739"/>
                    <a:pt x="12134" y="4629"/>
                    <a:pt x="12134" y="4537"/>
                  </a:cubicBezTo>
                  <a:lnTo>
                    <a:pt x="12097" y="4113"/>
                  </a:lnTo>
                  <a:cubicBezTo>
                    <a:pt x="12007" y="2636"/>
                    <a:pt x="11091" y="1511"/>
                    <a:pt x="9312" y="1511"/>
                  </a:cubicBezTo>
                  <a:cubicBezTo>
                    <a:pt x="9270" y="1511"/>
                    <a:pt x="9227" y="1511"/>
                    <a:pt x="9184" y="1512"/>
                  </a:cubicBezTo>
                  <a:cubicBezTo>
                    <a:pt x="8520" y="1181"/>
                    <a:pt x="7782" y="1033"/>
                    <a:pt x="7063" y="1033"/>
                  </a:cubicBezTo>
                  <a:cubicBezTo>
                    <a:pt x="6399" y="1051"/>
                    <a:pt x="5736" y="1199"/>
                    <a:pt x="5145" y="1494"/>
                  </a:cubicBezTo>
                  <a:cubicBezTo>
                    <a:pt x="5127" y="1365"/>
                    <a:pt x="5072" y="1236"/>
                    <a:pt x="5016" y="1107"/>
                  </a:cubicBezTo>
                  <a:cubicBezTo>
                    <a:pt x="4733" y="421"/>
                    <a:pt x="4149" y="1"/>
                    <a:pt x="3605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66"/>
            <p:cNvSpPr/>
            <p:nvPr/>
          </p:nvSpPr>
          <p:spPr>
            <a:xfrm>
              <a:off x="5596850" y="1337800"/>
              <a:ext cx="185350" cy="249725"/>
            </a:xfrm>
            <a:custGeom>
              <a:avLst/>
              <a:gdLst/>
              <a:ahLst/>
              <a:cxnLst/>
              <a:rect l="l" t="t" r="r" b="b"/>
              <a:pathLst>
                <a:path w="7414" h="9989" extrusionOk="0">
                  <a:moveTo>
                    <a:pt x="5883" y="0"/>
                  </a:moveTo>
                  <a:cubicBezTo>
                    <a:pt x="5883" y="0"/>
                    <a:pt x="5829" y="885"/>
                    <a:pt x="5702" y="885"/>
                  </a:cubicBezTo>
                  <a:cubicBezTo>
                    <a:pt x="5701" y="885"/>
                    <a:pt x="5700" y="885"/>
                    <a:pt x="5698" y="885"/>
                  </a:cubicBezTo>
                  <a:cubicBezTo>
                    <a:pt x="5588" y="867"/>
                    <a:pt x="5477" y="848"/>
                    <a:pt x="5385" y="830"/>
                  </a:cubicBezTo>
                  <a:cubicBezTo>
                    <a:pt x="5053" y="756"/>
                    <a:pt x="4740" y="664"/>
                    <a:pt x="4426" y="553"/>
                  </a:cubicBezTo>
                  <a:cubicBezTo>
                    <a:pt x="4186" y="480"/>
                    <a:pt x="3965" y="369"/>
                    <a:pt x="3744" y="258"/>
                  </a:cubicBezTo>
                  <a:cubicBezTo>
                    <a:pt x="3707" y="240"/>
                    <a:pt x="3670" y="221"/>
                    <a:pt x="3633" y="203"/>
                  </a:cubicBezTo>
                  <a:cubicBezTo>
                    <a:pt x="3191" y="907"/>
                    <a:pt x="2531" y="1349"/>
                    <a:pt x="1846" y="1349"/>
                  </a:cubicBezTo>
                  <a:cubicBezTo>
                    <a:pt x="1760" y="1349"/>
                    <a:pt x="1673" y="1342"/>
                    <a:pt x="1586" y="1328"/>
                  </a:cubicBezTo>
                  <a:lnTo>
                    <a:pt x="1107" y="1236"/>
                  </a:lnTo>
                  <a:cubicBezTo>
                    <a:pt x="517" y="1309"/>
                    <a:pt x="56" y="1770"/>
                    <a:pt x="37" y="2379"/>
                  </a:cubicBezTo>
                  <a:lnTo>
                    <a:pt x="37" y="2397"/>
                  </a:lnTo>
                  <a:cubicBezTo>
                    <a:pt x="0" y="3061"/>
                    <a:pt x="517" y="3633"/>
                    <a:pt x="1181" y="3651"/>
                  </a:cubicBezTo>
                  <a:lnTo>
                    <a:pt x="1734" y="3688"/>
                  </a:lnTo>
                  <a:lnTo>
                    <a:pt x="830" y="7431"/>
                  </a:lnTo>
                  <a:cubicBezTo>
                    <a:pt x="812" y="7450"/>
                    <a:pt x="812" y="7468"/>
                    <a:pt x="812" y="7487"/>
                  </a:cubicBezTo>
                  <a:lnTo>
                    <a:pt x="314" y="7468"/>
                  </a:lnTo>
                  <a:cubicBezTo>
                    <a:pt x="259" y="7468"/>
                    <a:pt x="222" y="7542"/>
                    <a:pt x="277" y="7579"/>
                  </a:cubicBezTo>
                  <a:lnTo>
                    <a:pt x="2435" y="9478"/>
                  </a:lnTo>
                  <a:cubicBezTo>
                    <a:pt x="2828" y="9829"/>
                    <a:pt x="3297" y="9988"/>
                    <a:pt x="3757" y="9988"/>
                  </a:cubicBezTo>
                  <a:cubicBezTo>
                    <a:pt x="4678" y="9988"/>
                    <a:pt x="5563" y="9349"/>
                    <a:pt x="5735" y="8317"/>
                  </a:cubicBezTo>
                  <a:lnTo>
                    <a:pt x="5809" y="7819"/>
                  </a:lnTo>
                  <a:cubicBezTo>
                    <a:pt x="5809" y="7782"/>
                    <a:pt x="5791" y="7745"/>
                    <a:pt x="5735" y="7745"/>
                  </a:cubicBezTo>
                  <a:lnTo>
                    <a:pt x="5237" y="7727"/>
                  </a:lnTo>
                  <a:cubicBezTo>
                    <a:pt x="5293" y="7597"/>
                    <a:pt x="5330" y="7487"/>
                    <a:pt x="5366" y="7358"/>
                  </a:cubicBezTo>
                  <a:lnTo>
                    <a:pt x="5532" y="6509"/>
                  </a:lnTo>
                  <a:cubicBezTo>
                    <a:pt x="6657" y="6196"/>
                    <a:pt x="7413" y="5090"/>
                    <a:pt x="7303" y="3854"/>
                  </a:cubicBezTo>
                  <a:lnTo>
                    <a:pt x="7026" y="959"/>
                  </a:lnTo>
                  <a:lnTo>
                    <a:pt x="6934" y="959"/>
                  </a:lnTo>
                  <a:cubicBezTo>
                    <a:pt x="6879" y="959"/>
                    <a:pt x="6602" y="332"/>
                    <a:pt x="6602" y="332"/>
                  </a:cubicBezTo>
                  <a:lnTo>
                    <a:pt x="6418" y="830"/>
                  </a:lnTo>
                  <a:cubicBezTo>
                    <a:pt x="6408" y="858"/>
                    <a:pt x="6385" y="871"/>
                    <a:pt x="6362" y="871"/>
                  </a:cubicBezTo>
                  <a:cubicBezTo>
                    <a:pt x="6339" y="871"/>
                    <a:pt x="6316" y="858"/>
                    <a:pt x="6307" y="830"/>
                  </a:cubicBezTo>
                  <a:lnTo>
                    <a:pt x="5883" y="0"/>
                  </a:ln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66"/>
            <p:cNvSpPr/>
            <p:nvPr/>
          </p:nvSpPr>
          <p:spPr>
            <a:xfrm>
              <a:off x="5618050" y="1519875"/>
              <a:ext cx="112975" cy="31375"/>
            </a:xfrm>
            <a:custGeom>
              <a:avLst/>
              <a:gdLst/>
              <a:ahLst/>
              <a:cxnLst/>
              <a:rect l="l" t="t" r="r" b="b"/>
              <a:pathLst>
                <a:path w="4519" h="1255" extrusionOk="0">
                  <a:moveTo>
                    <a:pt x="19" y="1"/>
                  </a:moveTo>
                  <a:cubicBezTo>
                    <a:pt x="1" y="19"/>
                    <a:pt x="1" y="56"/>
                    <a:pt x="19" y="56"/>
                  </a:cubicBezTo>
                  <a:cubicBezTo>
                    <a:pt x="19" y="75"/>
                    <a:pt x="1089" y="1255"/>
                    <a:pt x="2527" y="1255"/>
                  </a:cubicBezTo>
                  <a:cubicBezTo>
                    <a:pt x="3135" y="1255"/>
                    <a:pt x="3818" y="1052"/>
                    <a:pt x="4500" y="480"/>
                  </a:cubicBezTo>
                  <a:cubicBezTo>
                    <a:pt x="4518" y="462"/>
                    <a:pt x="4518" y="425"/>
                    <a:pt x="4500" y="425"/>
                  </a:cubicBezTo>
                  <a:cubicBezTo>
                    <a:pt x="4500" y="407"/>
                    <a:pt x="4463" y="407"/>
                    <a:pt x="4445" y="407"/>
                  </a:cubicBezTo>
                  <a:cubicBezTo>
                    <a:pt x="3770" y="973"/>
                    <a:pt x="3114" y="1172"/>
                    <a:pt x="2525" y="1172"/>
                  </a:cubicBezTo>
                  <a:cubicBezTo>
                    <a:pt x="1117" y="1172"/>
                    <a:pt x="87" y="32"/>
                    <a:pt x="74" y="19"/>
                  </a:cubicBezTo>
                  <a:cubicBezTo>
                    <a:pt x="56" y="1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66"/>
            <p:cNvSpPr/>
            <p:nvPr/>
          </p:nvSpPr>
          <p:spPr>
            <a:xfrm>
              <a:off x="5678900" y="1548475"/>
              <a:ext cx="20325" cy="19850"/>
            </a:xfrm>
            <a:custGeom>
              <a:avLst/>
              <a:gdLst/>
              <a:ahLst/>
              <a:cxnLst/>
              <a:rect l="l" t="t" r="r" b="b"/>
              <a:pathLst>
                <a:path w="813" h="794" extrusionOk="0">
                  <a:moveTo>
                    <a:pt x="406" y="74"/>
                  </a:moveTo>
                  <a:cubicBezTo>
                    <a:pt x="591" y="74"/>
                    <a:pt x="720" y="222"/>
                    <a:pt x="720" y="406"/>
                  </a:cubicBezTo>
                  <a:cubicBezTo>
                    <a:pt x="720" y="572"/>
                    <a:pt x="591" y="719"/>
                    <a:pt x="406" y="719"/>
                  </a:cubicBezTo>
                  <a:cubicBezTo>
                    <a:pt x="222" y="719"/>
                    <a:pt x="93" y="572"/>
                    <a:pt x="93" y="406"/>
                  </a:cubicBezTo>
                  <a:cubicBezTo>
                    <a:pt x="93" y="222"/>
                    <a:pt x="222" y="74"/>
                    <a:pt x="406" y="74"/>
                  </a:cubicBezTo>
                  <a:close/>
                  <a:moveTo>
                    <a:pt x="406" y="0"/>
                  </a:moveTo>
                  <a:cubicBezTo>
                    <a:pt x="185" y="0"/>
                    <a:pt x="1" y="185"/>
                    <a:pt x="1" y="406"/>
                  </a:cubicBezTo>
                  <a:cubicBezTo>
                    <a:pt x="1" y="627"/>
                    <a:pt x="185" y="793"/>
                    <a:pt x="406" y="793"/>
                  </a:cubicBezTo>
                  <a:cubicBezTo>
                    <a:pt x="628" y="793"/>
                    <a:pt x="812" y="627"/>
                    <a:pt x="812" y="406"/>
                  </a:cubicBezTo>
                  <a:cubicBezTo>
                    <a:pt x="812" y="185"/>
                    <a:pt x="628" y="0"/>
                    <a:pt x="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66"/>
            <p:cNvSpPr/>
            <p:nvPr/>
          </p:nvSpPr>
          <p:spPr>
            <a:xfrm>
              <a:off x="5622200" y="1387375"/>
              <a:ext cx="13400" cy="20975"/>
            </a:xfrm>
            <a:custGeom>
              <a:avLst/>
              <a:gdLst/>
              <a:ahLst/>
              <a:cxnLst/>
              <a:rect l="l" t="t" r="r" b="b"/>
              <a:pathLst>
                <a:path w="536" h="839" extrusionOk="0">
                  <a:moveTo>
                    <a:pt x="94" y="1"/>
                  </a:moveTo>
                  <a:cubicBezTo>
                    <a:pt x="87" y="1"/>
                    <a:pt x="80" y="3"/>
                    <a:pt x="74" y="9"/>
                  </a:cubicBezTo>
                  <a:cubicBezTo>
                    <a:pt x="37" y="27"/>
                    <a:pt x="37" y="64"/>
                    <a:pt x="56" y="82"/>
                  </a:cubicBezTo>
                  <a:lnTo>
                    <a:pt x="406" y="543"/>
                  </a:lnTo>
                  <a:lnTo>
                    <a:pt x="37" y="728"/>
                  </a:lnTo>
                  <a:cubicBezTo>
                    <a:pt x="19" y="746"/>
                    <a:pt x="1" y="783"/>
                    <a:pt x="19" y="802"/>
                  </a:cubicBezTo>
                  <a:cubicBezTo>
                    <a:pt x="37" y="820"/>
                    <a:pt x="56" y="838"/>
                    <a:pt x="74" y="838"/>
                  </a:cubicBezTo>
                  <a:cubicBezTo>
                    <a:pt x="74" y="838"/>
                    <a:pt x="93" y="820"/>
                    <a:pt x="93" y="820"/>
                  </a:cubicBezTo>
                  <a:lnTo>
                    <a:pt x="498" y="599"/>
                  </a:lnTo>
                  <a:cubicBezTo>
                    <a:pt x="517" y="599"/>
                    <a:pt x="535" y="580"/>
                    <a:pt x="535" y="562"/>
                  </a:cubicBezTo>
                  <a:cubicBezTo>
                    <a:pt x="535" y="543"/>
                    <a:pt x="535" y="543"/>
                    <a:pt x="517" y="525"/>
                  </a:cubicBezTo>
                  <a:lnTo>
                    <a:pt x="148" y="27"/>
                  </a:lnTo>
                  <a:cubicBezTo>
                    <a:pt x="135" y="14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66"/>
            <p:cNvSpPr/>
            <p:nvPr/>
          </p:nvSpPr>
          <p:spPr>
            <a:xfrm>
              <a:off x="5760975" y="1394900"/>
              <a:ext cx="12450" cy="11600"/>
            </a:xfrm>
            <a:custGeom>
              <a:avLst/>
              <a:gdLst/>
              <a:ahLst/>
              <a:cxnLst/>
              <a:rect l="l" t="t" r="r" b="b"/>
              <a:pathLst>
                <a:path w="498" h="464" extrusionOk="0">
                  <a:moveTo>
                    <a:pt x="254" y="0"/>
                  </a:moveTo>
                  <a:cubicBezTo>
                    <a:pt x="243" y="0"/>
                    <a:pt x="232" y="1"/>
                    <a:pt x="221" y="3"/>
                  </a:cubicBezTo>
                  <a:cubicBezTo>
                    <a:pt x="92" y="3"/>
                    <a:pt x="0" y="113"/>
                    <a:pt x="19" y="242"/>
                  </a:cubicBezTo>
                  <a:cubicBezTo>
                    <a:pt x="37" y="371"/>
                    <a:pt x="148" y="464"/>
                    <a:pt x="277" y="464"/>
                  </a:cubicBezTo>
                  <a:cubicBezTo>
                    <a:pt x="406" y="445"/>
                    <a:pt x="498" y="335"/>
                    <a:pt x="480" y="206"/>
                  </a:cubicBezTo>
                  <a:cubicBezTo>
                    <a:pt x="463" y="87"/>
                    <a:pt x="369" y="0"/>
                    <a:pt x="254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66"/>
            <p:cNvSpPr/>
            <p:nvPr/>
          </p:nvSpPr>
          <p:spPr>
            <a:xfrm>
              <a:off x="5716700" y="1391200"/>
              <a:ext cx="13875" cy="12725"/>
            </a:xfrm>
            <a:custGeom>
              <a:avLst/>
              <a:gdLst/>
              <a:ahLst/>
              <a:cxnLst/>
              <a:rect l="l" t="t" r="r" b="b"/>
              <a:pathLst>
                <a:path w="555" h="509" extrusionOk="0">
                  <a:moveTo>
                    <a:pt x="281" y="1"/>
                  </a:moveTo>
                  <a:cubicBezTo>
                    <a:pt x="164" y="1"/>
                    <a:pt x="55" y="89"/>
                    <a:pt x="38" y="224"/>
                  </a:cubicBezTo>
                  <a:cubicBezTo>
                    <a:pt x="1" y="354"/>
                    <a:pt x="111" y="483"/>
                    <a:pt x="241" y="501"/>
                  </a:cubicBezTo>
                  <a:cubicBezTo>
                    <a:pt x="260" y="506"/>
                    <a:pt x="279" y="508"/>
                    <a:pt x="298" y="508"/>
                  </a:cubicBezTo>
                  <a:cubicBezTo>
                    <a:pt x="420" y="508"/>
                    <a:pt x="520" y="410"/>
                    <a:pt x="536" y="298"/>
                  </a:cubicBezTo>
                  <a:cubicBezTo>
                    <a:pt x="554" y="151"/>
                    <a:pt x="462" y="22"/>
                    <a:pt x="314" y="3"/>
                  </a:cubicBezTo>
                  <a:cubicBezTo>
                    <a:pt x="303" y="2"/>
                    <a:pt x="292" y="1"/>
                    <a:pt x="281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66"/>
            <p:cNvSpPr/>
            <p:nvPr/>
          </p:nvSpPr>
          <p:spPr>
            <a:xfrm>
              <a:off x="5718550" y="1470450"/>
              <a:ext cx="15700" cy="5100"/>
            </a:xfrm>
            <a:custGeom>
              <a:avLst/>
              <a:gdLst/>
              <a:ahLst/>
              <a:cxnLst/>
              <a:rect l="l" t="t" r="r" b="b"/>
              <a:pathLst>
                <a:path w="628" h="204" extrusionOk="0">
                  <a:moveTo>
                    <a:pt x="332" y="0"/>
                  </a:moveTo>
                  <a:cubicBezTo>
                    <a:pt x="234" y="0"/>
                    <a:pt x="122" y="27"/>
                    <a:pt x="19" y="115"/>
                  </a:cubicBezTo>
                  <a:cubicBezTo>
                    <a:pt x="1" y="134"/>
                    <a:pt x="1" y="171"/>
                    <a:pt x="19" y="189"/>
                  </a:cubicBezTo>
                  <a:cubicBezTo>
                    <a:pt x="28" y="198"/>
                    <a:pt x="42" y="203"/>
                    <a:pt x="56" y="203"/>
                  </a:cubicBezTo>
                  <a:cubicBezTo>
                    <a:pt x="70" y="203"/>
                    <a:pt x="84" y="198"/>
                    <a:pt x="93" y="189"/>
                  </a:cubicBezTo>
                  <a:cubicBezTo>
                    <a:pt x="175" y="115"/>
                    <a:pt x="263" y="91"/>
                    <a:pt x="340" y="91"/>
                  </a:cubicBezTo>
                  <a:cubicBezTo>
                    <a:pt x="454" y="91"/>
                    <a:pt x="543" y="141"/>
                    <a:pt x="554" y="152"/>
                  </a:cubicBezTo>
                  <a:lnTo>
                    <a:pt x="591" y="152"/>
                  </a:lnTo>
                  <a:cubicBezTo>
                    <a:pt x="591" y="152"/>
                    <a:pt x="609" y="134"/>
                    <a:pt x="609" y="134"/>
                  </a:cubicBezTo>
                  <a:cubicBezTo>
                    <a:pt x="628" y="97"/>
                    <a:pt x="628" y="79"/>
                    <a:pt x="591" y="60"/>
                  </a:cubicBezTo>
                  <a:cubicBezTo>
                    <a:pt x="591" y="60"/>
                    <a:pt x="478" y="0"/>
                    <a:pt x="332" y="0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66"/>
            <p:cNvSpPr/>
            <p:nvPr/>
          </p:nvSpPr>
          <p:spPr>
            <a:xfrm>
              <a:off x="5695500" y="1358475"/>
              <a:ext cx="36900" cy="14450"/>
            </a:xfrm>
            <a:custGeom>
              <a:avLst/>
              <a:gdLst/>
              <a:ahLst/>
              <a:cxnLst/>
              <a:rect l="l" t="t" r="r" b="b"/>
              <a:pathLst>
                <a:path w="1476" h="578" extrusionOk="0">
                  <a:moveTo>
                    <a:pt x="770" y="1"/>
                  </a:moveTo>
                  <a:cubicBezTo>
                    <a:pt x="748" y="1"/>
                    <a:pt x="725" y="2"/>
                    <a:pt x="701" y="3"/>
                  </a:cubicBezTo>
                  <a:cubicBezTo>
                    <a:pt x="388" y="21"/>
                    <a:pt x="167" y="169"/>
                    <a:pt x="93" y="298"/>
                  </a:cubicBezTo>
                  <a:cubicBezTo>
                    <a:pt x="1" y="427"/>
                    <a:pt x="37" y="519"/>
                    <a:pt x="130" y="556"/>
                  </a:cubicBezTo>
                  <a:cubicBezTo>
                    <a:pt x="169" y="572"/>
                    <a:pt x="211" y="577"/>
                    <a:pt x="255" y="577"/>
                  </a:cubicBezTo>
                  <a:cubicBezTo>
                    <a:pt x="315" y="577"/>
                    <a:pt x="379" y="567"/>
                    <a:pt x="443" y="556"/>
                  </a:cubicBezTo>
                  <a:cubicBezTo>
                    <a:pt x="554" y="538"/>
                    <a:pt x="664" y="519"/>
                    <a:pt x="757" y="519"/>
                  </a:cubicBezTo>
                  <a:cubicBezTo>
                    <a:pt x="849" y="519"/>
                    <a:pt x="959" y="501"/>
                    <a:pt x="1070" y="501"/>
                  </a:cubicBezTo>
                  <a:cubicBezTo>
                    <a:pt x="1181" y="501"/>
                    <a:pt x="1291" y="501"/>
                    <a:pt x="1365" y="464"/>
                  </a:cubicBezTo>
                  <a:cubicBezTo>
                    <a:pt x="1457" y="427"/>
                    <a:pt x="1476" y="316"/>
                    <a:pt x="1365" y="206"/>
                  </a:cubicBezTo>
                  <a:cubicBezTo>
                    <a:pt x="1280" y="103"/>
                    <a:pt x="1052" y="1"/>
                    <a:pt x="770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66"/>
            <p:cNvSpPr/>
            <p:nvPr/>
          </p:nvSpPr>
          <p:spPr>
            <a:xfrm>
              <a:off x="5759125" y="1363975"/>
              <a:ext cx="24450" cy="13025"/>
            </a:xfrm>
            <a:custGeom>
              <a:avLst/>
              <a:gdLst/>
              <a:ahLst/>
              <a:cxnLst/>
              <a:rect l="l" t="t" r="r" b="b"/>
              <a:pathLst>
                <a:path w="978" h="521" extrusionOk="0">
                  <a:moveTo>
                    <a:pt x="394" y="0"/>
                  </a:moveTo>
                  <a:cubicBezTo>
                    <a:pt x="255" y="0"/>
                    <a:pt x="145" y="44"/>
                    <a:pt x="93" y="96"/>
                  </a:cubicBezTo>
                  <a:cubicBezTo>
                    <a:pt x="0" y="170"/>
                    <a:pt x="0" y="262"/>
                    <a:pt x="56" y="299"/>
                  </a:cubicBezTo>
                  <a:cubicBezTo>
                    <a:pt x="93" y="336"/>
                    <a:pt x="185" y="355"/>
                    <a:pt x="240" y="373"/>
                  </a:cubicBezTo>
                  <a:cubicBezTo>
                    <a:pt x="332" y="391"/>
                    <a:pt x="406" y="391"/>
                    <a:pt x="461" y="410"/>
                  </a:cubicBezTo>
                  <a:cubicBezTo>
                    <a:pt x="517" y="428"/>
                    <a:pt x="590" y="447"/>
                    <a:pt x="664" y="484"/>
                  </a:cubicBezTo>
                  <a:cubicBezTo>
                    <a:pt x="738" y="502"/>
                    <a:pt x="812" y="520"/>
                    <a:pt x="885" y="520"/>
                  </a:cubicBezTo>
                  <a:cubicBezTo>
                    <a:pt x="941" y="502"/>
                    <a:pt x="978" y="428"/>
                    <a:pt x="941" y="318"/>
                  </a:cubicBezTo>
                  <a:cubicBezTo>
                    <a:pt x="904" y="207"/>
                    <a:pt x="775" y="78"/>
                    <a:pt x="572" y="23"/>
                  </a:cubicBezTo>
                  <a:cubicBezTo>
                    <a:pt x="509" y="7"/>
                    <a:pt x="450" y="0"/>
                    <a:pt x="394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66"/>
            <p:cNvSpPr/>
            <p:nvPr/>
          </p:nvSpPr>
          <p:spPr>
            <a:xfrm>
              <a:off x="5716700" y="1402500"/>
              <a:ext cx="11100" cy="3075"/>
            </a:xfrm>
            <a:custGeom>
              <a:avLst/>
              <a:gdLst/>
              <a:ahLst/>
              <a:cxnLst/>
              <a:rect l="l" t="t" r="r" b="b"/>
              <a:pathLst>
                <a:path w="444" h="123" extrusionOk="0">
                  <a:moveTo>
                    <a:pt x="184" y="1"/>
                  </a:moveTo>
                  <a:cubicBezTo>
                    <a:pt x="79" y="1"/>
                    <a:pt x="1" y="49"/>
                    <a:pt x="1" y="49"/>
                  </a:cubicBezTo>
                  <a:lnTo>
                    <a:pt x="443" y="123"/>
                  </a:lnTo>
                  <a:cubicBezTo>
                    <a:pt x="356" y="28"/>
                    <a:pt x="263" y="1"/>
                    <a:pt x="184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66"/>
            <p:cNvSpPr/>
            <p:nvPr/>
          </p:nvSpPr>
          <p:spPr>
            <a:xfrm>
              <a:off x="5715325" y="1401125"/>
              <a:ext cx="13850" cy="5375"/>
            </a:xfrm>
            <a:custGeom>
              <a:avLst/>
              <a:gdLst/>
              <a:ahLst/>
              <a:cxnLst/>
              <a:rect l="l" t="t" r="r" b="b"/>
              <a:pathLst>
                <a:path w="554" h="215" extrusionOk="0">
                  <a:moveTo>
                    <a:pt x="240" y="0"/>
                  </a:moveTo>
                  <a:cubicBezTo>
                    <a:pt x="152" y="0"/>
                    <a:pt x="72" y="32"/>
                    <a:pt x="19" y="67"/>
                  </a:cubicBezTo>
                  <a:cubicBezTo>
                    <a:pt x="1" y="67"/>
                    <a:pt x="1" y="104"/>
                    <a:pt x="1" y="122"/>
                  </a:cubicBezTo>
                  <a:cubicBezTo>
                    <a:pt x="11" y="144"/>
                    <a:pt x="28" y="153"/>
                    <a:pt x="45" y="153"/>
                  </a:cubicBezTo>
                  <a:cubicBezTo>
                    <a:pt x="56" y="153"/>
                    <a:pt x="67" y="149"/>
                    <a:pt x="74" y="141"/>
                  </a:cubicBezTo>
                  <a:cubicBezTo>
                    <a:pt x="84" y="141"/>
                    <a:pt x="149" y="108"/>
                    <a:pt x="233" y="108"/>
                  </a:cubicBezTo>
                  <a:cubicBezTo>
                    <a:pt x="303" y="108"/>
                    <a:pt x="386" y="131"/>
                    <a:pt x="462" y="215"/>
                  </a:cubicBezTo>
                  <a:lnTo>
                    <a:pt x="535" y="215"/>
                  </a:lnTo>
                  <a:cubicBezTo>
                    <a:pt x="554" y="196"/>
                    <a:pt x="554" y="159"/>
                    <a:pt x="535" y="141"/>
                  </a:cubicBezTo>
                  <a:cubicBezTo>
                    <a:pt x="440" y="36"/>
                    <a:pt x="335" y="0"/>
                    <a:pt x="240" y="0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66"/>
            <p:cNvSpPr/>
            <p:nvPr/>
          </p:nvSpPr>
          <p:spPr>
            <a:xfrm>
              <a:off x="5763725" y="1404575"/>
              <a:ext cx="6475" cy="1925"/>
            </a:xfrm>
            <a:custGeom>
              <a:avLst/>
              <a:gdLst/>
              <a:ahLst/>
              <a:cxnLst/>
              <a:rect l="l" t="t" r="r" b="b"/>
              <a:pathLst>
                <a:path w="259" h="77" extrusionOk="0">
                  <a:moveTo>
                    <a:pt x="99" y="0"/>
                  </a:moveTo>
                  <a:cubicBezTo>
                    <a:pt x="43" y="0"/>
                    <a:pt x="1" y="21"/>
                    <a:pt x="1" y="21"/>
                  </a:cubicBezTo>
                  <a:lnTo>
                    <a:pt x="259" y="77"/>
                  </a:lnTo>
                  <a:cubicBezTo>
                    <a:pt x="207" y="16"/>
                    <a:pt x="148" y="0"/>
                    <a:pt x="99" y="0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66"/>
            <p:cNvSpPr/>
            <p:nvPr/>
          </p:nvSpPr>
          <p:spPr>
            <a:xfrm>
              <a:off x="5761875" y="1403300"/>
              <a:ext cx="9725" cy="4575"/>
            </a:xfrm>
            <a:custGeom>
              <a:avLst/>
              <a:gdLst/>
              <a:ahLst/>
              <a:cxnLst/>
              <a:rect l="l" t="t" r="r" b="b"/>
              <a:pathLst>
                <a:path w="389" h="183" extrusionOk="0">
                  <a:moveTo>
                    <a:pt x="180" y="1"/>
                  </a:moveTo>
                  <a:cubicBezTo>
                    <a:pt x="124" y="1"/>
                    <a:pt x="73" y="18"/>
                    <a:pt x="38" y="35"/>
                  </a:cubicBezTo>
                  <a:cubicBezTo>
                    <a:pt x="19" y="35"/>
                    <a:pt x="1" y="72"/>
                    <a:pt x="19" y="91"/>
                  </a:cubicBezTo>
                  <a:cubicBezTo>
                    <a:pt x="38" y="128"/>
                    <a:pt x="75" y="128"/>
                    <a:pt x="93" y="128"/>
                  </a:cubicBezTo>
                  <a:cubicBezTo>
                    <a:pt x="103" y="118"/>
                    <a:pt x="134" y="97"/>
                    <a:pt x="175" y="97"/>
                  </a:cubicBezTo>
                  <a:cubicBezTo>
                    <a:pt x="210" y="97"/>
                    <a:pt x="253" y="113"/>
                    <a:pt x="296" y="165"/>
                  </a:cubicBezTo>
                  <a:cubicBezTo>
                    <a:pt x="296" y="183"/>
                    <a:pt x="314" y="183"/>
                    <a:pt x="333" y="183"/>
                  </a:cubicBezTo>
                  <a:cubicBezTo>
                    <a:pt x="333" y="183"/>
                    <a:pt x="351" y="183"/>
                    <a:pt x="370" y="165"/>
                  </a:cubicBezTo>
                  <a:cubicBezTo>
                    <a:pt x="388" y="165"/>
                    <a:pt x="388" y="128"/>
                    <a:pt x="370" y="91"/>
                  </a:cubicBezTo>
                  <a:cubicBezTo>
                    <a:pt x="311" y="23"/>
                    <a:pt x="243" y="1"/>
                    <a:pt x="180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66"/>
            <p:cNvSpPr/>
            <p:nvPr/>
          </p:nvSpPr>
          <p:spPr>
            <a:xfrm>
              <a:off x="5666925" y="1479325"/>
              <a:ext cx="68250" cy="52100"/>
            </a:xfrm>
            <a:custGeom>
              <a:avLst/>
              <a:gdLst/>
              <a:ahLst/>
              <a:cxnLst/>
              <a:rect l="l" t="t" r="r" b="b"/>
              <a:pathLst>
                <a:path w="2730" h="2084" extrusionOk="0">
                  <a:moveTo>
                    <a:pt x="166" y="0"/>
                  </a:moveTo>
                  <a:lnTo>
                    <a:pt x="166" y="0"/>
                  </a:lnTo>
                  <a:cubicBezTo>
                    <a:pt x="166" y="0"/>
                    <a:pt x="1" y="1383"/>
                    <a:pt x="2471" y="2084"/>
                  </a:cubicBezTo>
                  <a:lnTo>
                    <a:pt x="2729" y="867"/>
                  </a:lnTo>
                  <a:cubicBezTo>
                    <a:pt x="2729" y="867"/>
                    <a:pt x="517" y="867"/>
                    <a:pt x="166" y="0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66"/>
            <p:cNvSpPr/>
            <p:nvPr/>
          </p:nvSpPr>
          <p:spPr>
            <a:xfrm>
              <a:off x="5738825" y="1385725"/>
              <a:ext cx="23075" cy="42175"/>
            </a:xfrm>
            <a:custGeom>
              <a:avLst/>
              <a:gdLst/>
              <a:ahLst/>
              <a:cxnLst/>
              <a:rect l="l" t="t" r="r" b="b"/>
              <a:pathLst>
                <a:path w="923" h="1687" extrusionOk="0">
                  <a:moveTo>
                    <a:pt x="536" y="1"/>
                  </a:moveTo>
                  <a:lnTo>
                    <a:pt x="1" y="1642"/>
                  </a:lnTo>
                  <a:lnTo>
                    <a:pt x="222" y="1679"/>
                  </a:lnTo>
                  <a:cubicBezTo>
                    <a:pt x="255" y="1684"/>
                    <a:pt x="287" y="1687"/>
                    <a:pt x="318" y="1687"/>
                  </a:cubicBezTo>
                  <a:cubicBezTo>
                    <a:pt x="613" y="1687"/>
                    <a:pt x="873" y="1464"/>
                    <a:pt x="923" y="1181"/>
                  </a:cubicBezTo>
                  <a:cubicBezTo>
                    <a:pt x="923" y="1070"/>
                    <a:pt x="868" y="978"/>
                    <a:pt x="757" y="960"/>
                  </a:cubicBezTo>
                  <a:cubicBezTo>
                    <a:pt x="554" y="923"/>
                    <a:pt x="425" y="738"/>
                    <a:pt x="444" y="536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66"/>
            <p:cNvSpPr/>
            <p:nvPr/>
          </p:nvSpPr>
          <p:spPr>
            <a:xfrm>
              <a:off x="5737450" y="1384350"/>
              <a:ext cx="26300" cy="44750"/>
            </a:xfrm>
            <a:custGeom>
              <a:avLst/>
              <a:gdLst/>
              <a:ahLst/>
              <a:cxnLst/>
              <a:rect l="l" t="t" r="r" b="b"/>
              <a:pathLst>
                <a:path w="1052" h="1790" extrusionOk="0">
                  <a:moveTo>
                    <a:pt x="591" y="1"/>
                  </a:moveTo>
                  <a:cubicBezTo>
                    <a:pt x="572" y="1"/>
                    <a:pt x="535" y="19"/>
                    <a:pt x="535" y="37"/>
                  </a:cubicBezTo>
                  <a:lnTo>
                    <a:pt x="443" y="572"/>
                  </a:lnTo>
                  <a:cubicBezTo>
                    <a:pt x="425" y="701"/>
                    <a:pt x="462" y="812"/>
                    <a:pt x="535" y="904"/>
                  </a:cubicBezTo>
                  <a:cubicBezTo>
                    <a:pt x="591" y="996"/>
                    <a:pt x="701" y="1052"/>
                    <a:pt x="812" y="1070"/>
                  </a:cubicBezTo>
                  <a:cubicBezTo>
                    <a:pt x="886" y="1070"/>
                    <a:pt x="923" y="1144"/>
                    <a:pt x="923" y="1218"/>
                  </a:cubicBezTo>
                  <a:cubicBezTo>
                    <a:pt x="873" y="1482"/>
                    <a:pt x="646" y="1687"/>
                    <a:pt x="387" y="1687"/>
                  </a:cubicBezTo>
                  <a:cubicBezTo>
                    <a:pt x="357" y="1687"/>
                    <a:pt x="326" y="1684"/>
                    <a:pt x="296" y="1679"/>
                  </a:cubicBezTo>
                  <a:lnTo>
                    <a:pt x="74" y="1642"/>
                  </a:lnTo>
                  <a:cubicBezTo>
                    <a:pt x="38" y="1642"/>
                    <a:pt x="19" y="1660"/>
                    <a:pt x="19" y="1697"/>
                  </a:cubicBezTo>
                  <a:cubicBezTo>
                    <a:pt x="1" y="1715"/>
                    <a:pt x="19" y="1752"/>
                    <a:pt x="56" y="1752"/>
                  </a:cubicBezTo>
                  <a:lnTo>
                    <a:pt x="277" y="1789"/>
                  </a:lnTo>
                  <a:lnTo>
                    <a:pt x="369" y="1789"/>
                  </a:lnTo>
                  <a:cubicBezTo>
                    <a:pt x="683" y="1789"/>
                    <a:pt x="978" y="1568"/>
                    <a:pt x="1015" y="1236"/>
                  </a:cubicBezTo>
                  <a:cubicBezTo>
                    <a:pt x="1052" y="1107"/>
                    <a:pt x="960" y="978"/>
                    <a:pt x="830" y="959"/>
                  </a:cubicBezTo>
                  <a:cubicBezTo>
                    <a:pt x="738" y="941"/>
                    <a:pt x="665" y="904"/>
                    <a:pt x="609" y="830"/>
                  </a:cubicBezTo>
                  <a:cubicBezTo>
                    <a:pt x="554" y="775"/>
                    <a:pt x="535" y="683"/>
                    <a:pt x="554" y="591"/>
                  </a:cubicBezTo>
                  <a:lnTo>
                    <a:pt x="646" y="56"/>
                  </a:lnTo>
                  <a:cubicBezTo>
                    <a:pt x="646" y="37"/>
                    <a:pt x="628" y="1"/>
                    <a:pt x="591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66"/>
            <p:cNvSpPr/>
            <p:nvPr/>
          </p:nvSpPr>
          <p:spPr>
            <a:xfrm>
              <a:off x="5704250" y="1426700"/>
              <a:ext cx="38750" cy="24925"/>
            </a:xfrm>
            <a:custGeom>
              <a:avLst/>
              <a:gdLst/>
              <a:ahLst/>
              <a:cxnLst/>
              <a:rect l="l" t="t" r="r" b="b"/>
              <a:pathLst>
                <a:path w="1550" h="997" extrusionOk="0">
                  <a:moveTo>
                    <a:pt x="447" y="0"/>
                  </a:moveTo>
                  <a:cubicBezTo>
                    <a:pt x="404" y="0"/>
                    <a:pt x="357" y="14"/>
                    <a:pt x="314" y="40"/>
                  </a:cubicBezTo>
                  <a:cubicBezTo>
                    <a:pt x="112" y="169"/>
                    <a:pt x="1" y="612"/>
                    <a:pt x="646" y="907"/>
                  </a:cubicBezTo>
                  <a:cubicBezTo>
                    <a:pt x="783" y="970"/>
                    <a:pt x="902" y="996"/>
                    <a:pt x="1005" y="996"/>
                  </a:cubicBezTo>
                  <a:cubicBezTo>
                    <a:pt x="1288" y="996"/>
                    <a:pt x="1445" y="797"/>
                    <a:pt x="1513" y="648"/>
                  </a:cubicBezTo>
                  <a:cubicBezTo>
                    <a:pt x="1550" y="556"/>
                    <a:pt x="1495" y="446"/>
                    <a:pt x="1402" y="427"/>
                  </a:cubicBezTo>
                  <a:cubicBezTo>
                    <a:pt x="997" y="390"/>
                    <a:pt x="702" y="169"/>
                    <a:pt x="573" y="58"/>
                  </a:cubicBezTo>
                  <a:cubicBezTo>
                    <a:pt x="543" y="19"/>
                    <a:pt x="497" y="0"/>
                    <a:pt x="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66"/>
            <p:cNvSpPr/>
            <p:nvPr/>
          </p:nvSpPr>
          <p:spPr>
            <a:xfrm>
              <a:off x="5607900" y="1415550"/>
              <a:ext cx="26325" cy="25075"/>
            </a:xfrm>
            <a:custGeom>
              <a:avLst/>
              <a:gdLst/>
              <a:ahLst/>
              <a:cxnLst/>
              <a:rect l="l" t="t" r="r" b="b"/>
              <a:pathLst>
                <a:path w="1053" h="1003" extrusionOk="0">
                  <a:moveTo>
                    <a:pt x="591" y="99"/>
                  </a:moveTo>
                  <a:cubicBezTo>
                    <a:pt x="683" y="117"/>
                    <a:pt x="775" y="172"/>
                    <a:pt x="849" y="265"/>
                  </a:cubicBezTo>
                  <a:cubicBezTo>
                    <a:pt x="905" y="338"/>
                    <a:pt x="941" y="449"/>
                    <a:pt x="923" y="560"/>
                  </a:cubicBezTo>
                  <a:cubicBezTo>
                    <a:pt x="905" y="652"/>
                    <a:pt x="849" y="744"/>
                    <a:pt x="775" y="818"/>
                  </a:cubicBezTo>
                  <a:cubicBezTo>
                    <a:pt x="700" y="863"/>
                    <a:pt x="611" y="896"/>
                    <a:pt x="531" y="896"/>
                  </a:cubicBezTo>
                  <a:cubicBezTo>
                    <a:pt x="514" y="896"/>
                    <a:pt x="497" y="895"/>
                    <a:pt x="480" y="892"/>
                  </a:cubicBezTo>
                  <a:cubicBezTo>
                    <a:pt x="370" y="873"/>
                    <a:pt x="278" y="818"/>
                    <a:pt x="204" y="726"/>
                  </a:cubicBezTo>
                  <a:cubicBezTo>
                    <a:pt x="148" y="652"/>
                    <a:pt x="112" y="541"/>
                    <a:pt x="130" y="449"/>
                  </a:cubicBezTo>
                  <a:cubicBezTo>
                    <a:pt x="148" y="338"/>
                    <a:pt x="204" y="246"/>
                    <a:pt x="296" y="172"/>
                  </a:cubicBezTo>
                  <a:cubicBezTo>
                    <a:pt x="351" y="117"/>
                    <a:pt x="444" y="99"/>
                    <a:pt x="517" y="99"/>
                  </a:cubicBezTo>
                  <a:close/>
                  <a:moveTo>
                    <a:pt x="504" y="0"/>
                  </a:moveTo>
                  <a:cubicBezTo>
                    <a:pt x="405" y="0"/>
                    <a:pt x="308" y="27"/>
                    <a:pt x="222" y="99"/>
                  </a:cubicBezTo>
                  <a:cubicBezTo>
                    <a:pt x="112" y="172"/>
                    <a:pt x="56" y="283"/>
                    <a:pt x="38" y="431"/>
                  </a:cubicBezTo>
                  <a:cubicBezTo>
                    <a:pt x="1" y="560"/>
                    <a:pt x="38" y="689"/>
                    <a:pt x="130" y="799"/>
                  </a:cubicBezTo>
                  <a:cubicBezTo>
                    <a:pt x="204" y="910"/>
                    <a:pt x="314" y="984"/>
                    <a:pt x="462" y="1002"/>
                  </a:cubicBezTo>
                  <a:lnTo>
                    <a:pt x="536" y="1002"/>
                  </a:lnTo>
                  <a:cubicBezTo>
                    <a:pt x="628" y="1002"/>
                    <a:pt x="739" y="965"/>
                    <a:pt x="831" y="892"/>
                  </a:cubicBezTo>
                  <a:cubicBezTo>
                    <a:pt x="941" y="818"/>
                    <a:pt x="1015" y="707"/>
                    <a:pt x="1034" y="560"/>
                  </a:cubicBezTo>
                  <a:cubicBezTo>
                    <a:pt x="1052" y="431"/>
                    <a:pt x="1015" y="302"/>
                    <a:pt x="923" y="191"/>
                  </a:cubicBezTo>
                  <a:cubicBezTo>
                    <a:pt x="849" y="80"/>
                    <a:pt x="739" y="25"/>
                    <a:pt x="591" y="6"/>
                  </a:cubicBezTo>
                  <a:cubicBezTo>
                    <a:pt x="562" y="2"/>
                    <a:pt x="533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66"/>
            <p:cNvSpPr/>
            <p:nvPr/>
          </p:nvSpPr>
          <p:spPr>
            <a:xfrm>
              <a:off x="5793225" y="1625450"/>
              <a:ext cx="28150" cy="146625"/>
            </a:xfrm>
            <a:custGeom>
              <a:avLst/>
              <a:gdLst/>
              <a:ahLst/>
              <a:cxnLst/>
              <a:rect l="l" t="t" r="r" b="b"/>
              <a:pathLst>
                <a:path w="1126" h="5865" extrusionOk="0">
                  <a:moveTo>
                    <a:pt x="56" y="1"/>
                  </a:moveTo>
                  <a:cubicBezTo>
                    <a:pt x="19" y="19"/>
                    <a:pt x="1" y="56"/>
                    <a:pt x="19" y="74"/>
                  </a:cubicBezTo>
                  <a:lnTo>
                    <a:pt x="665" y="1771"/>
                  </a:lnTo>
                  <a:cubicBezTo>
                    <a:pt x="1015" y="2675"/>
                    <a:pt x="978" y="3670"/>
                    <a:pt x="591" y="4574"/>
                  </a:cubicBezTo>
                  <a:lnTo>
                    <a:pt x="56" y="5791"/>
                  </a:lnTo>
                  <a:cubicBezTo>
                    <a:pt x="38" y="5828"/>
                    <a:pt x="56" y="5846"/>
                    <a:pt x="75" y="5865"/>
                  </a:cubicBezTo>
                  <a:lnTo>
                    <a:pt x="112" y="5865"/>
                  </a:lnTo>
                  <a:cubicBezTo>
                    <a:pt x="130" y="5865"/>
                    <a:pt x="148" y="5865"/>
                    <a:pt x="148" y="5828"/>
                  </a:cubicBezTo>
                  <a:lnTo>
                    <a:pt x="683" y="4611"/>
                  </a:lnTo>
                  <a:cubicBezTo>
                    <a:pt x="1089" y="3689"/>
                    <a:pt x="1126" y="2675"/>
                    <a:pt x="757" y="1734"/>
                  </a:cubicBezTo>
                  <a:lnTo>
                    <a:pt x="112" y="38"/>
                  </a:lnTo>
                  <a:cubicBezTo>
                    <a:pt x="112" y="1"/>
                    <a:pt x="75" y="1"/>
                    <a:pt x="5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66"/>
            <p:cNvSpPr/>
            <p:nvPr/>
          </p:nvSpPr>
          <p:spPr>
            <a:xfrm>
              <a:off x="5707025" y="1620525"/>
              <a:ext cx="198250" cy="133575"/>
            </a:xfrm>
            <a:custGeom>
              <a:avLst/>
              <a:gdLst/>
              <a:ahLst/>
              <a:cxnLst/>
              <a:rect l="l" t="t" r="r" b="b"/>
              <a:pathLst>
                <a:path w="7930" h="5343" extrusionOk="0">
                  <a:moveTo>
                    <a:pt x="4450" y="1"/>
                  </a:moveTo>
                  <a:cubicBezTo>
                    <a:pt x="4291" y="1"/>
                    <a:pt x="4134" y="29"/>
                    <a:pt x="3984" y="87"/>
                  </a:cubicBezTo>
                  <a:lnTo>
                    <a:pt x="2324" y="732"/>
                  </a:lnTo>
                  <a:cubicBezTo>
                    <a:pt x="1808" y="935"/>
                    <a:pt x="1365" y="1267"/>
                    <a:pt x="1033" y="1710"/>
                  </a:cubicBezTo>
                  <a:lnTo>
                    <a:pt x="1" y="3093"/>
                  </a:lnTo>
                  <a:lnTo>
                    <a:pt x="1125" y="5343"/>
                  </a:lnTo>
                  <a:lnTo>
                    <a:pt x="3006" y="4328"/>
                  </a:lnTo>
                  <a:lnTo>
                    <a:pt x="3799" y="4052"/>
                  </a:lnTo>
                  <a:cubicBezTo>
                    <a:pt x="4039" y="3978"/>
                    <a:pt x="4260" y="3830"/>
                    <a:pt x="4445" y="3646"/>
                  </a:cubicBezTo>
                  <a:lnTo>
                    <a:pt x="5533" y="2521"/>
                  </a:lnTo>
                  <a:lnTo>
                    <a:pt x="5275" y="3111"/>
                  </a:lnTo>
                  <a:cubicBezTo>
                    <a:pt x="5164" y="3388"/>
                    <a:pt x="5256" y="3701"/>
                    <a:pt x="5514" y="3849"/>
                  </a:cubicBezTo>
                  <a:cubicBezTo>
                    <a:pt x="5544" y="3867"/>
                    <a:pt x="5579" y="3875"/>
                    <a:pt x="5615" y="3875"/>
                  </a:cubicBezTo>
                  <a:cubicBezTo>
                    <a:pt x="5692" y="3875"/>
                    <a:pt x="5772" y="3838"/>
                    <a:pt x="5809" y="3775"/>
                  </a:cubicBezTo>
                  <a:lnTo>
                    <a:pt x="6676" y="2005"/>
                  </a:lnTo>
                  <a:cubicBezTo>
                    <a:pt x="6768" y="1839"/>
                    <a:pt x="6750" y="1618"/>
                    <a:pt x="6621" y="1452"/>
                  </a:cubicBezTo>
                  <a:lnTo>
                    <a:pt x="6528" y="1341"/>
                  </a:lnTo>
                  <a:lnTo>
                    <a:pt x="6436" y="1009"/>
                  </a:lnTo>
                  <a:cubicBezTo>
                    <a:pt x="6381" y="806"/>
                    <a:pt x="6233" y="677"/>
                    <a:pt x="6031" y="640"/>
                  </a:cubicBezTo>
                  <a:lnTo>
                    <a:pt x="5975" y="622"/>
                  </a:lnTo>
                  <a:lnTo>
                    <a:pt x="7432" y="567"/>
                  </a:lnTo>
                  <a:cubicBezTo>
                    <a:pt x="7616" y="567"/>
                    <a:pt x="7801" y="456"/>
                    <a:pt x="7893" y="290"/>
                  </a:cubicBezTo>
                  <a:cubicBezTo>
                    <a:pt x="7893" y="290"/>
                    <a:pt x="7893" y="271"/>
                    <a:pt x="7893" y="271"/>
                  </a:cubicBezTo>
                  <a:cubicBezTo>
                    <a:pt x="7930" y="216"/>
                    <a:pt x="7893" y="124"/>
                    <a:pt x="7819" y="124"/>
                  </a:cubicBezTo>
                  <a:lnTo>
                    <a:pt x="4740" y="32"/>
                  </a:lnTo>
                  <a:cubicBezTo>
                    <a:pt x="4643" y="11"/>
                    <a:pt x="4546" y="1"/>
                    <a:pt x="4450" y="1"/>
                  </a:cubicBezTo>
                  <a:close/>
                </a:path>
              </a:pathLst>
            </a:custGeom>
            <a:solidFill>
              <a:srgbClr val="FFA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66"/>
            <p:cNvSpPr/>
            <p:nvPr/>
          </p:nvSpPr>
          <p:spPr>
            <a:xfrm>
              <a:off x="5829650" y="1636050"/>
              <a:ext cx="26300" cy="950"/>
            </a:xfrm>
            <a:custGeom>
              <a:avLst/>
              <a:gdLst/>
              <a:ahLst/>
              <a:cxnLst/>
              <a:rect l="l" t="t" r="r" b="b"/>
              <a:pathLst>
                <a:path w="1052" h="38" extrusionOk="0">
                  <a:moveTo>
                    <a:pt x="1" y="1"/>
                  </a:moveTo>
                  <a:lnTo>
                    <a:pt x="1052" y="38"/>
                  </a:lnTo>
                </a:path>
              </a:pathLst>
            </a:custGeom>
            <a:solidFill>
              <a:srgbClr val="DA6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66"/>
            <p:cNvSpPr/>
            <p:nvPr/>
          </p:nvSpPr>
          <p:spPr>
            <a:xfrm>
              <a:off x="5828275" y="1634675"/>
              <a:ext cx="29075" cy="3725"/>
            </a:xfrm>
            <a:custGeom>
              <a:avLst/>
              <a:gdLst/>
              <a:ahLst/>
              <a:cxnLst/>
              <a:rect l="l" t="t" r="r" b="b"/>
              <a:pathLst>
                <a:path w="1163" h="149" extrusionOk="0">
                  <a:moveTo>
                    <a:pt x="56" y="1"/>
                  </a:moveTo>
                  <a:cubicBezTo>
                    <a:pt x="19" y="1"/>
                    <a:pt x="0" y="19"/>
                    <a:pt x="0" y="37"/>
                  </a:cubicBezTo>
                  <a:cubicBezTo>
                    <a:pt x="0" y="74"/>
                    <a:pt x="19" y="93"/>
                    <a:pt x="56" y="93"/>
                  </a:cubicBezTo>
                  <a:lnTo>
                    <a:pt x="1107" y="148"/>
                  </a:lnTo>
                  <a:lnTo>
                    <a:pt x="1125" y="148"/>
                  </a:lnTo>
                  <a:cubicBezTo>
                    <a:pt x="1144" y="130"/>
                    <a:pt x="1162" y="111"/>
                    <a:pt x="1162" y="93"/>
                  </a:cubicBezTo>
                  <a:cubicBezTo>
                    <a:pt x="1162" y="74"/>
                    <a:pt x="1144" y="37"/>
                    <a:pt x="1107" y="37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66"/>
            <p:cNvSpPr/>
            <p:nvPr/>
          </p:nvSpPr>
          <p:spPr>
            <a:xfrm>
              <a:off x="5837025" y="1654050"/>
              <a:ext cx="32300" cy="475"/>
            </a:xfrm>
            <a:custGeom>
              <a:avLst/>
              <a:gdLst/>
              <a:ahLst/>
              <a:cxnLst/>
              <a:rect l="l" t="t" r="r" b="b"/>
              <a:pathLst>
                <a:path w="1292" h="19" extrusionOk="0">
                  <a:moveTo>
                    <a:pt x="1" y="18"/>
                  </a:moveTo>
                  <a:lnTo>
                    <a:pt x="1292" y="0"/>
                  </a:lnTo>
                </a:path>
              </a:pathLst>
            </a:custGeom>
            <a:solidFill>
              <a:srgbClr val="DA6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66"/>
            <p:cNvSpPr/>
            <p:nvPr/>
          </p:nvSpPr>
          <p:spPr>
            <a:xfrm>
              <a:off x="5835650" y="1652650"/>
              <a:ext cx="35050" cy="3250"/>
            </a:xfrm>
            <a:custGeom>
              <a:avLst/>
              <a:gdLst/>
              <a:ahLst/>
              <a:cxnLst/>
              <a:rect l="l" t="t" r="r" b="b"/>
              <a:pathLst>
                <a:path w="1402" h="130" extrusionOk="0">
                  <a:moveTo>
                    <a:pt x="1347" y="1"/>
                  </a:moveTo>
                  <a:lnTo>
                    <a:pt x="56" y="19"/>
                  </a:lnTo>
                  <a:cubicBezTo>
                    <a:pt x="19" y="19"/>
                    <a:pt x="0" y="56"/>
                    <a:pt x="0" y="74"/>
                  </a:cubicBezTo>
                  <a:cubicBezTo>
                    <a:pt x="0" y="111"/>
                    <a:pt x="19" y="130"/>
                    <a:pt x="56" y="130"/>
                  </a:cubicBezTo>
                  <a:lnTo>
                    <a:pt x="1347" y="111"/>
                  </a:lnTo>
                  <a:lnTo>
                    <a:pt x="1365" y="111"/>
                  </a:lnTo>
                  <a:cubicBezTo>
                    <a:pt x="1383" y="93"/>
                    <a:pt x="1402" y="74"/>
                    <a:pt x="1402" y="56"/>
                  </a:cubicBezTo>
                  <a:cubicBezTo>
                    <a:pt x="1402" y="19"/>
                    <a:pt x="1365" y="1"/>
                    <a:pt x="1347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66"/>
            <p:cNvSpPr/>
            <p:nvPr/>
          </p:nvSpPr>
          <p:spPr>
            <a:xfrm>
              <a:off x="5845325" y="1675250"/>
              <a:ext cx="4175" cy="8325"/>
            </a:xfrm>
            <a:custGeom>
              <a:avLst/>
              <a:gdLst/>
              <a:ahLst/>
              <a:cxnLst/>
              <a:rect l="l" t="t" r="r" b="b"/>
              <a:pathLst>
                <a:path w="167" h="333" extrusionOk="0">
                  <a:moveTo>
                    <a:pt x="167" y="0"/>
                  </a:moveTo>
                  <a:lnTo>
                    <a:pt x="1" y="332"/>
                  </a:lnTo>
                </a:path>
              </a:pathLst>
            </a:custGeom>
            <a:solidFill>
              <a:srgbClr val="DA6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66"/>
            <p:cNvSpPr/>
            <p:nvPr/>
          </p:nvSpPr>
          <p:spPr>
            <a:xfrm>
              <a:off x="5843950" y="1673850"/>
              <a:ext cx="6925" cy="11100"/>
            </a:xfrm>
            <a:custGeom>
              <a:avLst/>
              <a:gdLst/>
              <a:ahLst/>
              <a:cxnLst/>
              <a:rect l="l" t="t" r="r" b="b"/>
              <a:pathLst>
                <a:path w="277" h="444" extrusionOk="0">
                  <a:moveTo>
                    <a:pt x="240" y="1"/>
                  </a:moveTo>
                  <a:cubicBezTo>
                    <a:pt x="222" y="1"/>
                    <a:pt x="185" y="1"/>
                    <a:pt x="185" y="19"/>
                  </a:cubicBezTo>
                  <a:lnTo>
                    <a:pt x="19" y="370"/>
                  </a:lnTo>
                  <a:cubicBezTo>
                    <a:pt x="0" y="388"/>
                    <a:pt x="0" y="425"/>
                    <a:pt x="37" y="444"/>
                  </a:cubicBezTo>
                  <a:lnTo>
                    <a:pt x="74" y="444"/>
                  </a:lnTo>
                  <a:cubicBezTo>
                    <a:pt x="93" y="425"/>
                    <a:pt x="93" y="425"/>
                    <a:pt x="111" y="407"/>
                  </a:cubicBezTo>
                  <a:lnTo>
                    <a:pt x="277" y="75"/>
                  </a:lnTo>
                  <a:cubicBezTo>
                    <a:pt x="277" y="56"/>
                    <a:pt x="277" y="19"/>
                    <a:pt x="240" y="1"/>
                  </a:cubicBezTo>
                  <a:close/>
                </a:path>
              </a:pathLst>
            </a:custGeom>
            <a:solidFill>
              <a:srgbClr val="FE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66"/>
            <p:cNvSpPr/>
            <p:nvPr/>
          </p:nvSpPr>
          <p:spPr>
            <a:xfrm>
              <a:off x="5490825" y="1676450"/>
              <a:ext cx="297825" cy="207600"/>
            </a:xfrm>
            <a:custGeom>
              <a:avLst/>
              <a:gdLst/>
              <a:ahLst/>
              <a:cxnLst/>
              <a:rect l="l" t="t" r="r" b="b"/>
              <a:pathLst>
                <a:path w="11913" h="8304" extrusionOk="0">
                  <a:moveTo>
                    <a:pt x="8866" y="1"/>
                  </a:moveTo>
                  <a:cubicBezTo>
                    <a:pt x="8780" y="1"/>
                    <a:pt x="8692" y="28"/>
                    <a:pt x="8612" y="81"/>
                  </a:cubicBezTo>
                  <a:lnTo>
                    <a:pt x="5274" y="2294"/>
                  </a:lnTo>
                  <a:lnTo>
                    <a:pt x="5256" y="1280"/>
                  </a:lnTo>
                  <a:lnTo>
                    <a:pt x="0" y="1225"/>
                  </a:lnTo>
                  <a:lnTo>
                    <a:pt x="590" y="5650"/>
                  </a:lnTo>
                  <a:cubicBezTo>
                    <a:pt x="876" y="7291"/>
                    <a:pt x="2285" y="8303"/>
                    <a:pt x="3754" y="8303"/>
                  </a:cubicBezTo>
                  <a:cubicBezTo>
                    <a:pt x="4465" y="8303"/>
                    <a:pt x="5190" y="8067"/>
                    <a:pt x="5809" y="7550"/>
                  </a:cubicBezTo>
                  <a:lnTo>
                    <a:pt x="11673" y="2903"/>
                  </a:lnTo>
                  <a:cubicBezTo>
                    <a:pt x="11913" y="2718"/>
                    <a:pt x="11913" y="2349"/>
                    <a:pt x="11673" y="2165"/>
                  </a:cubicBezTo>
                  <a:lnTo>
                    <a:pt x="9128" y="100"/>
                  </a:lnTo>
                  <a:cubicBezTo>
                    <a:pt x="9051" y="33"/>
                    <a:pt x="8960" y="1"/>
                    <a:pt x="8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66"/>
            <p:cNvSpPr/>
            <p:nvPr/>
          </p:nvSpPr>
          <p:spPr>
            <a:xfrm>
              <a:off x="5689050" y="1687350"/>
              <a:ext cx="85300" cy="70900"/>
            </a:xfrm>
            <a:custGeom>
              <a:avLst/>
              <a:gdLst/>
              <a:ahLst/>
              <a:cxnLst/>
              <a:rect l="l" t="t" r="r" b="b"/>
              <a:pathLst>
                <a:path w="3412" h="2836" extrusionOk="0">
                  <a:moveTo>
                    <a:pt x="56" y="0"/>
                  </a:moveTo>
                  <a:cubicBezTo>
                    <a:pt x="42" y="0"/>
                    <a:pt x="28" y="5"/>
                    <a:pt x="19" y="14"/>
                  </a:cubicBezTo>
                  <a:cubicBezTo>
                    <a:pt x="0" y="33"/>
                    <a:pt x="19" y="69"/>
                    <a:pt x="37" y="88"/>
                  </a:cubicBezTo>
                  <a:lnTo>
                    <a:pt x="3320" y="2817"/>
                  </a:lnTo>
                  <a:cubicBezTo>
                    <a:pt x="3338" y="2817"/>
                    <a:pt x="3357" y="2835"/>
                    <a:pt x="3357" y="2835"/>
                  </a:cubicBezTo>
                  <a:cubicBezTo>
                    <a:pt x="3375" y="2835"/>
                    <a:pt x="3393" y="2817"/>
                    <a:pt x="3393" y="2817"/>
                  </a:cubicBezTo>
                  <a:cubicBezTo>
                    <a:pt x="3412" y="2780"/>
                    <a:pt x="3412" y="2743"/>
                    <a:pt x="3393" y="2725"/>
                  </a:cubicBezTo>
                  <a:lnTo>
                    <a:pt x="93" y="14"/>
                  </a:lnTo>
                  <a:cubicBezTo>
                    <a:pt x="83" y="5"/>
                    <a:pt x="70" y="0"/>
                    <a:pt x="56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66"/>
            <p:cNvSpPr/>
            <p:nvPr/>
          </p:nvSpPr>
          <p:spPr>
            <a:xfrm>
              <a:off x="5728700" y="1740825"/>
              <a:ext cx="32750" cy="27100"/>
            </a:xfrm>
            <a:custGeom>
              <a:avLst/>
              <a:gdLst/>
              <a:ahLst/>
              <a:cxnLst/>
              <a:rect l="l" t="t" r="r" b="b"/>
              <a:pathLst>
                <a:path w="1310" h="1084" extrusionOk="0">
                  <a:moveTo>
                    <a:pt x="49" y="0"/>
                  </a:moveTo>
                  <a:cubicBezTo>
                    <a:pt x="37" y="0"/>
                    <a:pt x="28" y="5"/>
                    <a:pt x="19" y="14"/>
                  </a:cubicBezTo>
                  <a:cubicBezTo>
                    <a:pt x="0" y="33"/>
                    <a:pt x="0" y="70"/>
                    <a:pt x="19" y="88"/>
                  </a:cubicBezTo>
                  <a:lnTo>
                    <a:pt x="1217" y="1084"/>
                  </a:lnTo>
                  <a:lnTo>
                    <a:pt x="1254" y="1084"/>
                  </a:lnTo>
                  <a:cubicBezTo>
                    <a:pt x="1273" y="1084"/>
                    <a:pt x="1273" y="1084"/>
                    <a:pt x="1291" y="1065"/>
                  </a:cubicBezTo>
                  <a:cubicBezTo>
                    <a:pt x="1310" y="1047"/>
                    <a:pt x="1310" y="1010"/>
                    <a:pt x="1291" y="992"/>
                  </a:cubicBezTo>
                  <a:lnTo>
                    <a:pt x="92" y="14"/>
                  </a:lnTo>
                  <a:cubicBezTo>
                    <a:pt x="74" y="5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66"/>
            <p:cNvSpPr/>
            <p:nvPr/>
          </p:nvSpPr>
          <p:spPr>
            <a:xfrm>
              <a:off x="5599625" y="1649900"/>
              <a:ext cx="50725" cy="60875"/>
            </a:xfrm>
            <a:custGeom>
              <a:avLst/>
              <a:gdLst/>
              <a:ahLst/>
              <a:cxnLst/>
              <a:rect l="l" t="t" r="r" b="b"/>
              <a:pathLst>
                <a:path w="2029" h="2435" extrusionOk="0">
                  <a:moveTo>
                    <a:pt x="1973" y="0"/>
                  </a:moveTo>
                  <a:cubicBezTo>
                    <a:pt x="1936" y="0"/>
                    <a:pt x="1918" y="19"/>
                    <a:pt x="1918" y="55"/>
                  </a:cubicBezTo>
                  <a:lnTo>
                    <a:pt x="1789" y="1881"/>
                  </a:lnTo>
                  <a:cubicBezTo>
                    <a:pt x="1770" y="2102"/>
                    <a:pt x="1586" y="2305"/>
                    <a:pt x="1346" y="2305"/>
                  </a:cubicBezTo>
                  <a:lnTo>
                    <a:pt x="55" y="2324"/>
                  </a:lnTo>
                  <a:cubicBezTo>
                    <a:pt x="18" y="2324"/>
                    <a:pt x="0" y="2342"/>
                    <a:pt x="0" y="2379"/>
                  </a:cubicBezTo>
                  <a:cubicBezTo>
                    <a:pt x="0" y="2397"/>
                    <a:pt x="18" y="2434"/>
                    <a:pt x="55" y="2434"/>
                  </a:cubicBezTo>
                  <a:lnTo>
                    <a:pt x="1346" y="2416"/>
                  </a:lnTo>
                  <a:cubicBezTo>
                    <a:pt x="1641" y="2416"/>
                    <a:pt x="1881" y="2176"/>
                    <a:pt x="1881" y="1881"/>
                  </a:cubicBezTo>
                  <a:lnTo>
                    <a:pt x="2028" y="55"/>
                  </a:lnTo>
                  <a:cubicBezTo>
                    <a:pt x="2028" y="37"/>
                    <a:pt x="2010" y="0"/>
                    <a:pt x="1973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66"/>
            <p:cNvSpPr/>
            <p:nvPr/>
          </p:nvSpPr>
          <p:spPr>
            <a:xfrm>
              <a:off x="5594550" y="1723775"/>
              <a:ext cx="42900" cy="29875"/>
            </a:xfrm>
            <a:custGeom>
              <a:avLst/>
              <a:gdLst/>
              <a:ahLst/>
              <a:cxnLst/>
              <a:rect l="l" t="t" r="r" b="b"/>
              <a:pathLst>
                <a:path w="1716" h="1195" extrusionOk="0">
                  <a:moveTo>
                    <a:pt x="1660" y="0"/>
                  </a:moveTo>
                  <a:cubicBezTo>
                    <a:pt x="1646" y="0"/>
                    <a:pt x="1632" y="5"/>
                    <a:pt x="1623" y="14"/>
                  </a:cubicBezTo>
                  <a:lnTo>
                    <a:pt x="37" y="1083"/>
                  </a:lnTo>
                  <a:cubicBezTo>
                    <a:pt x="0" y="1102"/>
                    <a:pt x="0" y="1139"/>
                    <a:pt x="19" y="1157"/>
                  </a:cubicBezTo>
                  <a:cubicBezTo>
                    <a:pt x="19" y="1176"/>
                    <a:pt x="37" y="1194"/>
                    <a:pt x="56" y="1194"/>
                  </a:cubicBezTo>
                  <a:cubicBezTo>
                    <a:pt x="74" y="1194"/>
                    <a:pt x="74" y="1176"/>
                    <a:pt x="92" y="1176"/>
                  </a:cubicBezTo>
                  <a:lnTo>
                    <a:pt x="1678" y="88"/>
                  </a:lnTo>
                  <a:cubicBezTo>
                    <a:pt x="1715" y="88"/>
                    <a:pt x="1715" y="51"/>
                    <a:pt x="1697" y="14"/>
                  </a:cubicBezTo>
                  <a:cubicBezTo>
                    <a:pt x="1687" y="5"/>
                    <a:pt x="1674" y="0"/>
                    <a:pt x="1660" y="0"/>
                  </a:cubicBezTo>
                  <a:close/>
                </a:path>
              </a:pathLst>
            </a:custGeom>
            <a:solidFill>
              <a:srgbClr val="262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29AA"/>
            </a:gs>
            <a:gs pos="100000">
              <a:srgbClr val="674EA7"/>
            </a:gs>
          </a:gsLst>
          <a:lin ang="16200038" scaled="0"/>
        </a:gradFill>
        <a:effectLst/>
      </p:bgPr>
    </p:bg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4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Đặc trưng dữ liệu khách hàng</a:t>
            </a: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3058" name="Google Shape;3058;p45"/>
          <p:cNvGrpSpPr/>
          <p:nvPr/>
        </p:nvGrpSpPr>
        <p:grpSpPr>
          <a:xfrm>
            <a:off x="2555460" y="1283170"/>
            <a:ext cx="4033080" cy="3447229"/>
            <a:chOff x="2555460" y="1283170"/>
            <a:chExt cx="4033080" cy="3447229"/>
          </a:xfrm>
        </p:grpSpPr>
        <p:sp>
          <p:nvSpPr>
            <p:cNvPr id="3059" name="Google Shape;3059;p45"/>
            <p:cNvSpPr/>
            <p:nvPr/>
          </p:nvSpPr>
          <p:spPr>
            <a:xfrm>
              <a:off x="2555460" y="1283170"/>
              <a:ext cx="4033080" cy="3447229"/>
            </a:xfrm>
            <a:custGeom>
              <a:avLst/>
              <a:gdLst/>
              <a:ahLst/>
              <a:cxnLst/>
              <a:rect l="l" t="t" r="r" b="b"/>
              <a:pathLst>
                <a:path w="61200" h="52310" extrusionOk="0">
                  <a:moveTo>
                    <a:pt x="41230" y="1"/>
                  </a:moveTo>
                  <a:cubicBezTo>
                    <a:pt x="34961" y="1"/>
                    <a:pt x="29747" y="8304"/>
                    <a:pt x="23044" y="10179"/>
                  </a:cubicBezTo>
                  <a:cubicBezTo>
                    <a:pt x="19137" y="11276"/>
                    <a:pt x="15006" y="10723"/>
                    <a:pt x="10947" y="11945"/>
                  </a:cubicBezTo>
                  <a:cubicBezTo>
                    <a:pt x="9761" y="12302"/>
                    <a:pt x="8583" y="12820"/>
                    <a:pt x="7414" y="13560"/>
                  </a:cubicBezTo>
                  <a:cubicBezTo>
                    <a:pt x="2695" y="16575"/>
                    <a:pt x="1" y="23364"/>
                    <a:pt x="411" y="28396"/>
                  </a:cubicBezTo>
                  <a:cubicBezTo>
                    <a:pt x="1098" y="36826"/>
                    <a:pt x="5755" y="42705"/>
                    <a:pt x="11661" y="46612"/>
                  </a:cubicBezTo>
                  <a:cubicBezTo>
                    <a:pt x="17458" y="50453"/>
                    <a:pt x="24372" y="52309"/>
                    <a:pt x="31499" y="52309"/>
                  </a:cubicBezTo>
                  <a:cubicBezTo>
                    <a:pt x="33080" y="52309"/>
                    <a:pt x="34672" y="52218"/>
                    <a:pt x="36265" y="52036"/>
                  </a:cubicBezTo>
                  <a:cubicBezTo>
                    <a:pt x="42608" y="51314"/>
                    <a:pt x="50289" y="50172"/>
                    <a:pt x="55133" y="43508"/>
                  </a:cubicBezTo>
                  <a:cubicBezTo>
                    <a:pt x="61199" y="35149"/>
                    <a:pt x="60334" y="22990"/>
                    <a:pt x="57729" y="15425"/>
                  </a:cubicBezTo>
                  <a:cubicBezTo>
                    <a:pt x="55062" y="7681"/>
                    <a:pt x="49468" y="402"/>
                    <a:pt x="41573" y="9"/>
                  </a:cubicBezTo>
                  <a:cubicBezTo>
                    <a:pt x="41458" y="3"/>
                    <a:pt x="41344" y="1"/>
                    <a:pt x="4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45"/>
            <p:cNvSpPr/>
            <p:nvPr/>
          </p:nvSpPr>
          <p:spPr>
            <a:xfrm>
              <a:off x="3450843" y="1341359"/>
              <a:ext cx="1094138" cy="575043"/>
            </a:xfrm>
            <a:custGeom>
              <a:avLst/>
              <a:gdLst/>
              <a:ahLst/>
              <a:cxnLst/>
              <a:rect l="l" t="t" r="r" b="b"/>
              <a:pathLst>
                <a:path w="16603" h="8726" extrusionOk="0">
                  <a:moveTo>
                    <a:pt x="12159" y="0"/>
                  </a:moveTo>
                  <a:cubicBezTo>
                    <a:pt x="10789" y="0"/>
                    <a:pt x="9463" y="494"/>
                    <a:pt x="8137" y="785"/>
                  </a:cubicBezTo>
                  <a:cubicBezTo>
                    <a:pt x="8065" y="803"/>
                    <a:pt x="7985" y="821"/>
                    <a:pt x="7914" y="830"/>
                  </a:cubicBezTo>
                  <a:cubicBezTo>
                    <a:pt x="7191" y="794"/>
                    <a:pt x="6468" y="732"/>
                    <a:pt x="5737" y="696"/>
                  </a:cubicBezTo>
                  <a:cubicBezTo>
                    <a:pt x="5589" y="689"/>
                    <a:pt x="5437" y="685"/>
                    <a:pt x="5280" y="685"/>
                  </a:cubicBezTo>
                  <a:cubicBezTo>
                    <a:pt x="3134" y="685"/>
                    <a:pt x="250" y="1409"/>
                    <a:pt x="126" y="3961"/>
                  </a:cubicBezTo>
                  <a:cubicBezTo>
                    <a:pt x="1" y="6388"/>
                    <a:pt x="2623" y="8083"/>
                    <a:pt x="4720" y="8538"/>
                  </a:cubicBezTo>
                  <a:cubicBezTo>
                    <a:pt x="5310" y="8665"/>
                    <a:pt x="5901" y="8725"/>
                    <a:pt x="6489" y="8725"/>
                  </a:cubicBezTo>
                  <a:cubicBezTo>
                    <a:pt x="8331" y="8725"/>
                    <a:pt x="10138" y="8137"/>
                    <a:pt x="11741" y="7191"/>
                  </a:cubicBezTo>
                  <a:cubicBezTo>
                    <a:pt x="13489" y="6156"/>
                    <a:pt x="16603" y="4024"/>
                    <a:pt x="15425" y="1579"/>
                  </a:cubicBezTo>
                  <a:cubicBezTo>
                    <a:pt x="14854" y="411"/>
                    <a:pt x="13409" y="9"/>
                    <a:pt x="12196" y="0"/>
                  </a:cubicBezTo>
                  <a:cubicBezTo>
                    <a:pt x="12184" y="0"/>
                    <a:pt x="12171" y="0"/>
                    <a:pt x="12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45"/>
            <p:cNvSpPr/>
            <p:nvPr/>
          </p:nvSpPr>
          <p:spPr>
            <a:xfrm>
              <a:off x="2907564" y="1587693"/>
              <a:ext cx="496886" cy="421760"/>
            </a:xfrm>
            <a:custGeom>
              <a:avLst/>
              <a:gdLst/>
              <a:ahLst/>
              <a:cxnLst/>
              <a:rect l="l" t="t" r="r" b="b"/>
              <a:pathLst>
                <a:path w="7540" h="6400" extrusionOk="0">
                  <a:moveTo>
                    <a:pt x="3871" y="1"/>
                  </a:moveTo>
                  <a:cubicBezTo>
                    <a:pt x="1949" y="1"/>
                    <a:pt x="0" y="1416"/>
                    <a:pt x="216" y="3640"/>
                  </a:cubicBezTo>
                  <a:cubicBezTo>
                    <a:pt x="363" y="5158"/>
                    <a:pt x="1683" y="6364"/>
                    <a:pt x="3175" y="6364"/>
                  </a:cubicBezTo>
                  <a:cubicBezTo>
                    <a:pt x="3217" y="6364"/>
                    <a:pt x="3260" y="6363"/>
                    <a:pt x="3302" y="6361"/>
                  </a:cubicBezTo>
                  <a:cubicBezTo>
                    <a:pt x="3477" y="6387"/>
                    <a:pt x="3654" y="6400"/>
                    <a:pt x="3830" y="6400"/>
                  </a:cubicBezTo>
                  <a:cubicBezTo>
                    <a:pt x="4690" y="6400"/>
                    <a:pt x="5547" y="6094"/>
                    <a:pt x="6184" y="5487"/>
                  </a:cubicBezTo>
                  <a:cubicBezTo>
                    <a:pt x="7237" y="4487"/>
                    <a:pt x="7540" y="2766"/>
                    <a:pt x="6737" y="1508"/>
                  </a:cubicBezTo>
                  <a:cubicBezTo>
                    <a:pt x="6065" y="465"/>
                    <a:pt x="4972" y="1"/>
                    <a:pt x="3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45"/>
            <p:cNvSpPr/>
            <p:nvPr/>
          </p:nvSpPr>
          <p:spPr>
            <a:xfrm>
              <a:off x="4971156" y="3070905"/>
              <a:ext cx="163498" cy="142937"/>
            </a:xfrm>
            <a:custGeom>
              <a:avLst/>
              <a:gdLst/>
              <a:ahLst/>
              <a:cxnLst/>
              <a:rect l="l" t="t" r="r" b="b"/>
              <a:pathLst>
                <a:path w="2481" h="2169" extrusionOk="0">
                  <a:moveTo>
                    <a:pt x="830" y="1"/>
                  </a:moveTo>
                  <a:lnTo>
                    <a:pt x="1" y="964"/>
                  </a:lnTo>
                  <a:cubicBezTo>
                    <a:pt x="134" y="1045"/>
                    <a:pt x="1749" y="2169"/>
                    <a:pt x="1749" y="2169"/>
                  </a:cubicBezTo>
                  <a:lnTo>
                    <a:pt x="2481" y="1045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D87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45"/>
            <p:cNvSpPr/>
            <p:nvPr/>
          </p:nvSpPr>
          <p:spPr>
            <a:xfrm>
              <a:off x="5086415" y="3051069"/>
              <a:ext cx="212264" cy="218063"/>
            </a:xfrm>
            <a:custGeom>
              <a:avLst/>
              <a:gdLst/>
              <a:ahLst/>
              <a:cxnLst/>
              <a:rect l="l" t="t" r="r" b="b"/>
              <a:pathLst>
                <a:path w="3221" h="3309" extrusionOk="0">
                  <a:moveTo>
                    <a:pt x="3001" y="0"/>
                  </a:moveTo>
                  <a:cubicBezTo>
                    <a:pt x="2881" y="0"/>
                    <a:pt x="2704" y="63"/>
                    <a:pt x="2453" y="284"/>
                  </a:cubicBezTo>
                  <a:cubicBezTo>
                    <a:pt x="1873" y="810"/>
                    <a:pt x="1713" y="908"/>
                    <a:pt x="1338" y="1123"/>
                  </a:cubicBezTo>
                  <a:cubicBezTo>
                    <a:pt x="964" y="1328"/>
                    <a:pt x="732" y="1346"/>
                    <a:pt x="732" y="1346"/>
                  </a:cubicBezTo>
                  <a:lnTo>
                    <a:pt x="0" y="2470"/>
                  </a:lnTo>
                  <a:cubicBezTo>
                    <a:pt x="0" y="2470"/>
                    <a:pt x="535" y="3094"/>
                    <a:pt x="955" y="3308"/>
                  </a:cubicBezTo>
                  <a:cubicBezTo>
                    <a:pt x="2177" y="2532"/>
                    <a:pt x="3221" y="115"/>
                    <a:pt x="3221" y="115"/>
                  </a:cubicBezTo>
                  <a:cubicBezTo>
                    <a:pt x="3221" y="115"/>
                    <a:pt x="3162" y="0"/>
                    <a:pt x="3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45"/>
            <p:cNvSpPr/>
            <p:nvPr/>
          </p:nvSpPr>
          <p:spPr>
            <a:xfrm>
              <a:off x="4785384" y="3702359"/>
              <a:ext cx="112953" cy="144650"/>
            </a:xfrm>
            <a:custGeom>
              <a:avLst/>
              <a:gdLst/>
              <a:ahLst/>
              <a:cxnLst/>
              <a:rect l="l" t="t" r="r" b="b"/>
              <a:pathLst>
                <a:path w="1714" h="2195" extrusionOk="0">
                  <a:moveTo>
                    <a:pt x="1267" y="0"/>
                  </a:moveTo>
                  <a:lnTo>
                    <a:pt x="0" y="107"/>
                  </a:lnTo>
                  <a:cubicBezTo>
                    <a:pt x="36" y="259"/>
                    <a:pt x="411" y="2195"/>
                    <a:pt x="411" y="2195"/>
                  </a:cubicBezTo>
                  <a:lnTo>
                    <a:pt x="1713" y="1900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D87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45"/>
            <p:cNvSpPr/>
            <p:nvPr/>
          </p:nvSpPr>
          <p:spPr>
            <a:xfrm>
              <a:off x="4112216" y="2845527"/>
              <a:ext cx="990675" cy="951464"/>
            </a:xfrm>
            <a:custGeom>
              <a:avLst/>
              <a:gdLst/>
              <a:ahLst/>
              <a:cxnLst/>
              <a:rect l="l" t="t" r="r" b="b"/>
              <a:pathLst>
                <a:path w="15033" h="14438" extrusionOk="0">
                  <a:moveTo>
                    <a:pt x="9187" y="1"/>
                  </a:moveTo>
                  <a:cubicBezTo>
                    <a:pt x="7596" y="1"/>
                    <a:pt x="4595" y="1485"/>
                    <a:pt x="4595" y="1485"/>
                  </a:cubicBezTo>
                  <a:cubicBezTo>
                    <a:pt x="4595" y="1485"/>
                    <a:pt x="1" y="4465"/>
                    <a:pt x="1196" y="7444"/>
                  </a:cubicBezTo>
                  <a:cubicBezTo>
                    <a:pt x="1196" y="7444"/>
                    <a:pt x="3944" y="8345"/>
                    <a:pt x="5559" y="8773"/>
                  </a:cubicBezTo>
                  <a:cubicBezTo>
                    <a:pt x="7182" y="9202"/>
                    <a:pt x="8199" y="9202"/>
                    <a:pt x="8708" y="10165"/>
                  </a:cubicBezTo>
                  <a:cubicBezTo>
                    <a:pt x="9225" y="11129"/>
                    <a:pt x="9903" y="13876"/>
                    <a:pt x="10323" y="14188"/>
                  </a:cubicBezTo>
                  <a:cubicBezTo>
                    <a:pt x="10513" y="14327"/>
                    <a:pt x="10822" y="14438"/>
                    <a:pt x="11125" y="14438"/>
                  </a:cubicBezTo>
                  <a:cubicBezTo>
                    <a:pt x="11504" y="14438"/>
                    <a:pt x="11876" y="14266"/>
                    <a:pt x="12000" y="13760"/>
                  </a:cubicBezTo>
                  <a:cubicBezTo>
                    <a:pt x="12223" y="12859"/>
                    <a:pt x="11464" y="8434"/>
                    <a:pt x="10813" y="7409"/>
                  </a:cubicBezTo>
                  <a:cubicBezTo>
                    <a:pt x="10153" y="6392"/>
                    <a:pt x="4711" y="4607"/>
                    <a:pt x="4711" y="4607"/>
                  </a:cubicBezTo>
                  <a:lnTo>
                    <a:pt x="5050" y="4152"/>
                  </a:lnTo>
                  <a:cubicBezTo>
                    <a:pt x="5050" y="4152"/>
                    <a:pt x="8023" y="3630"/>
                    <a:pt x="9068" y="3630"/>
                  </a:cubicBezTo>
                  <a:cubicBezTo>
                    <a:pt x="9165" y="3630"/>
                    <a:pt x="9246" y="3634"/>
                    <a:pt x="9306" y="3644"/>
                  </a:cubicBezTo>
                  <a:cubicBezTo>
                    <a:pt x="10019" y="3751"/>
                    <a:pt x="14123" y="5571"/>
                    <a:pt x="14123" y="5571"/>
                  </a:cubicBezTo>
                  <a:cubicBezTo>
                    <a:pt x="14123" y="5571"/>
                    <a:pt x="15033" y="4893"/>
                    <a:pt x="15006" y="3920"/>
                  </a:cubicBezTo>
                  <a:cubicBezTo>
                    <a:pt x="14890" y="3555"/>
                    <a:pt x="10920" y="183"/>
                    <a:pt x="9421" y="13"/>
                  </a:cubicBezTo>
                  <a:cubicBezTo>
                    <a:pt x="9347" y="5"/>
                    <a:pt x="9269" y="1"/>
                    <a:pt x="9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45"/>
            <p:cNvSpPr/>
            <p:nvPr/>
          </p:nvSpPr>
          <p:spPr>
            <a:xfrm>
              <a:off x="3552000" y="2078055"/>
              <a:ext cx="329236" cy="716069"/>
            </a:xfrm>
            <a:custGeom>
              <a:avLst/>
              <a:gdLst/>
              <a:ahLst/>
              <a:cxnLst/>
              <a:rect l="l" t="t" r="r" b="b"/>
              <a:pathLst>
                <a:path w="4996" h="10866" extrusionOk="0">
                  <a:moveTo>
                    <a:pt x="4091" y="1"/>
                  </a:moveTo>
                  <a:cubicBezTo>
                    <a:pt x="4051" y="1"/>
                    <a:pt x="4010" y="9"/>
                    <a:pt x="3970" y="26"/>
                  </a:cubicBezTo>
                  <a:cubicBezTo>
                    <a:pt x="3488" y="231"/>
                    <a:pt x="3943" y="1471"/>
                    <a:pt x="3943" y="1471"/>
                  </a:cubicBezTo>
                  <a:cubicBezTo>
                    <a:pt x="3943" y="1471"/>
                    <a:pt x="848" y="3220"/>
                    <a:pt x="419" y="5860"/>
                  </a:cubicBezTo>
                  <a:cubicBezTo>
                    <a:pt x="0" y="8501"/>
                    <a:pt x="2498" y="10865"/>
                    <a:pt x="2498" y="10865"/>
                  </a:cubicBezTo>
                  <a:lnTo>
                    <a:pt x="3854" y="8501"/>
                  </a:lnTo>
                  <a:cubicBezTo>
                    <a:pt x="3854" y="8501"/>
                    <a:pt x="2498" y="7020"/>
                    <a:pt x="2917" y="5584"/>
                  </a:cubicBezTo>
                  <a:cubicBezTo>
                    <a:pt x="3346" y="4139"/>
                    <a:pt x="4568" y="2426"/>
                    <a:pt x="4791" y="1676"/>
                  </a:cubicBezTo>
                  <a:cubicBezTo>
                    <a:pt x="4995" y="981"/>
                    <a:pt x="4540" y="1"/>
                    <a:pt x="4091" y="1"/>
                  </a:cubicBezTo>
                  <a:close/>
                </a:path>
              </a:pathLst>
            </a:custGeom>
            <a:solidFill>
              <a:srgbClr val="FFA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45"/>
            <p:cNvSpPr/>
            <p:nvPr/>
          </p:nvSpPr>
          <p:spPr>
            <a:xfrm>
              <a:off x="4258448" y="2009058"/>
              <a:ext cx="276582" cy="662756"/>
            </a:xfrm>
            <a:custGeom>
              <a:avLst/>
              <a:gdLst/>
              <a:ahLst/>
              <a:cxnLst/>
              <a:rect l="l" t="t" r="r" b="b"/>
              <a:pathLst>
                <a:path w="4197" h="10057" extrusionOk="0">
                  <a:moveTo>
                    <a:pt x="956" y="0"/>
                  </a:moveTo>
                  <a:cubicBezTo>
                    <a:pt x="547" y="0"/>
                    <a:pt x="0" y="765"/>
                    <a:pt x="137" y="1483"/>
                  </a:cubicBezTo>
                  <a:cubicBezTo>
                    <a:pt x="307" y="2376"/>
                    <a:pt x="1555" y="3268"/>
                    <a:pt x="1930" y="4570"/>
                  </a:cubicBezTo>
                  <a:cubicBezTo>
                    <a:pt x="2296" y="5873"/>
                    <a:pt x="904" y="8237"/>
                    <a:pt x="904" y="8237"/>
                  </a:cubicBezTo>
                  <a:lnTo>
                    <a:pt x="2778" y="10056"/>
                  </a:lnTo>
                  <a:cubicBezTo>
                    <a:pt x="2778" y="10056"/>
                    <a:pt x="4196" y="7657"/>
                    <a:pt x="3830" y="5391"/>
                  </a:cubicBezTo>
                  <a:cubicBezTo>
                    <a:pt x="3456" y="3125"/>
                    <a:pt x="877" y="1448"/>
                    <a:pt x="877" y="1448"/>
                  </a:cubicBezTo>
                  <a:cubicBezTo>
                    <a:pt x="877" y="1448"/>
                    <a:pt x="1582" y="654"/>
                    <a:pt x="1216" y="145"/>
                  </a:cubicBezTo>
                  <a:cubicBezTo>
                    <a:pt x="1145" y="45"/>
                    <a:pt x="1055" y="0"/>
                    <a:pt x="956" y="0"/>
                  </a:cubicBezTo>
                  <a:close/>
                </a:path>
              </a:pathLst>
            </a:custGeom>
            <a:solidFill>
              <a:srgbClr val="FFA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45"/>
            <p:cNvSpPr/>
            <p:nvPr/>
          </p:nvSpPr>
          <p:spPr>
            <a:xfrm>
              <a:off x="3671345" y="2535929"/>
              <a:ext cx="816633" cy="826057"/>
            </a:xfrm>
            <a:custGeom>
              <a:avLst/>
              <a:gdLst/>
              <a:ahLst/>
              <a:cxnLst/>
              <a:rect l="l" t="t" r="r" b="b"/>
              <a:pathLst>
                <a:path w="12392" h="12535" extrusionOk="0">
                  <a:moveTo>
                    <a:pt x="9733" y="1"/>
                  </a:moveTo>
                  <a:cubicBezTo>
                    <a:pt x="9733" y="1"/>
                    <a:pt x="8316" y="2374"/>
                    <a:pt x="6044" y="2374"/>
                  </a:cubicBezTo>
                  <a:cubicBezTo>
                    <a:pt x="5932" y="2374"/>
                    <a:pt x="5817" y="2368"/>
                    <a:pt x="5701" y="2356"/>
                  </a:cubicBezTo>
                  <a:cubicBezTo>
                    <a:pt x="5701" y="2356"/>
                    <a:pt x="3292" y="2356"/>
                    <a:pt x="1900" y="1160"/>
                  </a:cubicBezTo>
                  <a:cubicBezTo>
                    <a:pt x="1847" y="1276"/>
                    <a:pt x="0" y="3917"/>
                    <a:pt x="0" y="3917"/>
                  </a:cubicBezTo>
                  <a:lnTo>
                    <a:pt x="2444" y="5273"/>
                  </a:lnTo>
                  <a:cubicBezTo>
                    <a:pt x="2444" y="5273"/>
                    <a:pt x="3122" y="10554"/>
                    <a:pt x="8172" y="12535"/>
                  </a:cubicBezTo>
                  <a:cubicBezTo>
                    <a:pt x="8252" y="12481"/>
                    <a:pt x="8877" y="9635"/>
                    <a:pt x="9760" y="8618"/>
                  </a:cubicBezTo>
                  <a:cubicBezTo>
                    <a:pt x="10491" y="7771"/>
                    <a:pt x="12115" y="6379"/>
                    <a:pt x="12391" y="5728"/>
                  </a:cubicBezTo>
                  <a:lnTo>
                    <a:pt x="12391" y="5728"/>
                  </a:lnTo>
                  <a:cubicBezTo>
                    <a:pt x="12223" y="5739"/>
                    <a:pt x="12057" y="5744"/>
                    <a:pt x="11895" y="5744"/>
                  </a:cubicBezTo>
                  <a:cubicBezTo>
                    <a:pt x="10342" y="5744"/>
                    <a:pt x="9135" y="5250"/>
                    <a:pt x="9135" y="4426"/>
                  </a:cubicBezTo>
                  <a:cubicBezTo>
                    <a:pt x="9135" y="4426"/>
                    <a:pt x="11936" y="3177"/>
                    <a:pt x="12284" y="1901"/>
                  </a:cubicBezTo>
                  <a:cubicBezTo>
                    <a:pt x="12391" y="1508"/>
                    <a:pt x="9733" y="1"/>
                    <a:pt x="9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45"/>
            <p:cNvSpPr/>
            <p:nvPr/>
          </p:nvSpPr>
          <p:spPr>
            <a:xfrm>
              <a:off x="4808910" y="3827569"/>
              <a:ext cx="271640" cy="106099"/>
            </a:xfrm>
            <a:custGeom>
              <a:avLst/>
              <a:gdLst/>
              <a:ahLst/>
              <a:cxnLst/>
              <a:rect l="l" t="t" r="r" b="b"/>
              <a:pathLst>
                <a:path w="4122" h="1610" extrusionOk="0">
                  <a:moveTo>
                    <a:pt x="1356" y="0"/>
                  </a:moveTo>
                  <a:lnTo>
                    <a:pt x="54" y="295"/>
                  </a:lnTo>
                  <a:cubicBezTo>
                    <a:pt x="54" y="295"/>
                    <a:pt x="0" y="1106"/>
                    <a:pt x="152" y="1552"/>
                  </a:cubicBezTo>
                  <a:cubicBezTo>
                    <a:pt x="339" y="1592"/>
                    <a:pt x="543" y="1610"/>
                    <a:pt x="758" y="1610"/>
                  </a:cubicBezTo>
                  <a:cubicBezTo>
                    <a:pt x="2170" y="1610"/>
                    <a:pt x="4006" y="857"/>
                    <a:pt x="4006" y="857"/>
                  </a:cubicBezTo>
                  <a:cubicBezTo>
                    <a:pt x="4006" y="857"/>
                    <a:pt x="4122" y="482"/>
                    <a:pt x="3337" y="446"/>
                  </a:cubicBezTo>
                  <a:cubicBezTo>
                    <a:pt x="2552" y="411"/>
                    <a:pt x="2364" y="375"/>
                    <a:pt x="1954" y="259"/>
                  </a:cubicBezTo>
                  <a:cubicBezTo>
                    <a:pt x="1544" y="152"/>
                    <a:pt x="1356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45"/>
            <p:cNvSpPr/>
            <p:nvPr/>
          </p:nvSpPr>
          <p:spPr>
            <a:xfrm>
              <a:off x="3934681" y="2312132"/>
              <a:ext cx="310521" cy="220435"/>
            </a:xfrm>
            <a:custGeom>
              <a:avLst/>
              <a:gdLst/>
              <a:ahLst/>
              <a:cxnLst/>
              <a:rect l="l" t="t" r="r" b="b"/>
              <a:pathLst>
                <a:path w="4712" h="3345" extrusionOk="0">
                  <a:moveTo>
                    <a:pt x="3762" y="0"/>
                  </a:moveTo>
                  <a:cubicBezTo>
                    <a:pt x="3630" y="0"/>
                    <a:pt x="3476" y="40"/>
                    <a:pt x="3293" y="105"/>
                  </a:cubicBezTo>
                  <a:cubicBezTo>
                    <a:pt x="3156" y="156"/>
                    <a:pt x="3033" y="171"/>
                    <a:pt x="2915" y="171"/>
                  </a:cubicBezTo>
                  <a:cubicBezTo>
                    <a:pt x="2737" y="171"/>
                    <a:pt x="2572" y="136"/>
                    <a:pt x="2390" y="136"/>
                  </a:cubicBezTo>
                  <a:cubicBezTo>
                    <a:pt x="2142" y="136"/>
                    <a:pt x="1863" y="201"/>
                    <a:pt x="1482" y="506"/>
                  </a:cubicBezTo>
                  <a:cubicBezTo>
                    <a:pt x="625" y="1184"/>
                    <a:pt x="1" y="2407"/>
                    <a:pt x="1312" y="3174"/>
                  </a:cubicBezTo>
                  <a:cubicBezTo>
                    <a:pt x="1519" y="3294"/>
                    <a:pt x="1722" y="3345"/>
                    <a:pt x="1916" y="3345"/>
                  </a:cubicBezTo>
                  <a:cubicBezTo>
                    <a:pt x="2946" y="3345"/>
                    <a:pt x="3748" y="1925"/>
                    <a:pt x="3748" y="1925"/>
                  </a:cubicBezTo>
                  <a:cubicBezTo>
                    <a:pt x="3748" y="1925"/>
                    <a:pt x="4711" y="1782"/>
                    <a:pt x="4461" y="872"/>
                  </a:cubicBezTo>
                  <a:cubicBezTo>
                    <a:pt x="4278" y="229"/>
                    <a:pt x="4082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45"/>
            <p:cNvSpPr/>
            <p:nvPr/>
          </p:nvSpPr>
          <p:spPr>
            <a:xfrm>
              <a:off x="4022855" y="2543573"/>
              <a:ext cx="140038" cy="199413"/>
            </a:xfrm>
            <a:custGeom>
              <a:avLst/>
              <a:gdLst/>
              <a:ahLst/>
              <a:cxnLst/>
              <a:rect l="l" t="t" r="r" b="b"/>
              <a:pathLst>
                <a:path w="2125" h="3026" extrusionOk="0">
                  <a:moveTo>
                    <a:pt x="625" y="1"/>
                  </a:moveTo>
                  <a:lnTo>
                    <a:pt x="625" y="1"/>
                  </a:lnTo>
                  <a:cubicBezTo>
                    <a:pt x="625" y="1"/>
                    <a:pt x="706" y="1705"/>
                    <a:pt x="1" y="2213"/>
                  </a:cubicBezTo>
                  <a:cubicBezTo>
                    <a:pt x="272" y="2838"/>
                    <a:pt x="667" y="3026"/>
                    <a:pt x="1042" y="3026"/>
                  </a:cubicBezTo>
                  <a:cubicBezTo>
                    <a:pt x="1605" y="3026"/>
                    <a:pt x="2124" y="2606"/>
                    <a:pt x="2124" y="2606"/>
                  </a:cubicBezTo>
                  <a:cubicBezTo>
                    <a:pt x="2124" y="2606"/>
                    <a:pt x="1732" y="1901"/>
                    <a:pt x="1874" y="1080"/>
                  </a:cubicBezTo>
                  <a:cubicBezTo>
                    <a:pt x="1812" y="1018"/>
                    <a:pt x="625" y="1"/>
                    <a:pt x="625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45"/>
            <p:cNvSpPr/>
            <p:nvPr/>
          </p:nvSpPr>
          <p:spPr>
            <a:xfrm>
              <a:off x="3998802" y="2391937"/>
              <a:ext cx="257537" cy="257867"/>
            </a:xfrm>
            <a:custGeom>
              <a:avLst/>
              <a:gdLst/>
              <a:ahLst/>
              <a:cxnLst/>
              <a:rect l="l" t="t" r="r" b="b"/>
              <a:pathLst>
                <a:path w="3908" h="3913" extrusionOk="0">
                  <a:moveTo>
                    <a:pt x="1329" y="0"/>
                  </a:moveTo>
                  <a:lnTo>
                    <a:pt x="1329" y="0"/>
                  </a:lnTo>
                  <a:cubicBezTo>
                    <a:pt x="1329" y="0"/>
                    <a:pt x="1330" y="0"/>
                    <a:pt x="1330" y="0"/>
                  </a:cubicBezTo>
                  <a:lnTo>
                    <a:pt x="1330" y="0"/>
                  </a:lnTo>
                  <a:cubicBezTo>
                    <a:pt x="1330" y="0"/>
                    <a:pt x="1329" y="0"/>
                    <a:pt x="1329" y="0"/>
                  </a:cubicBezTo>
                  <a:close/>
                  <a:moveTo>
                    <a:pt x="1330" y="0"/>
                  </a:moveTo>
                  <a:cubicBezTo>
                    <a:pt x="1444" y="92"/>
                    <a:pt x="794" y="1481"/>
                    <a:pt x="446" y="1508"/>
                  </a:cubicBezTo>
                  <a:cubicBezTo>
                    <a:pt x="446" y="1508"/>
                    <a:pt x="408" y="1500"/>
                    <a:pt x="353" y="1500"/>
                  </a:cubicBezTo>
                  <a:cubicBezTo>
                    <a:pt x="222" y="1500"/>
                    <a:pt x="0" y="1544"/>
                    <a:pt x="0" y="1847"/>
                  </a:cubicBezTo>
                  <a:cubicBezTo>
                    <a:pt x="0" y="2149"/>
                    <a:pt x="222" y="2193"/>
                    <a:pt x="353" y="2193"/>
                  </a:cubicBezTo>
                  <a:cubicBezTo>
                    <a:pt x="408" y="2193"/>
                    <a:pt x="446" y="2186"/>
                    <a:pt x="446" y="2186"/>
                  </a:cubicBezTo>
                  <a:cubicBezTo>
                    <a:pt x="446" y="2186"/>
                    <a:pt x="1347" y="3912"/>
                    <a:pt x="2414" y="3912"/>
                  </a:cubicBezTo>
                  <a:cubicBezTo>
                    <a:pt x="2515" y="3912"/>
                    <a:pt x="2617" y="3897"/>
                    <a:pt x="2721" y="3863"/>
                  </a:cubicBezTo>
                  <a:cubicBezTo>
                    <a:pt x="3907" y="3461"/>
                    <a:pt x="2828" y="232"/>
                    <a:pt x="2828" y="232"/>
                  </a:cubicBezTo>
                  <a:lnTo>
                    <a:pt x="2828" y="232"/>
                  </a:lnTo>
                  <a:cubicBezTo>
                    <a:pt x="2828" y="232"/>
                    <a:pt x="2609" y="354"/>
                    <a:pt x="2279" y="354"/>
                  </a:cubicBezTo>
                  <a:cubicBezTo>
                    <a:pt x="2015" y="354"/>
                    <a:pt x="1681" y="277"/>
                    <a:pt x="1330" y="0"/>
                  </a:cubicBezTo>
                  <a:close/>
                </a:path>
              </a:pathLst>
            </a:custGeom>
            <a:solidFill>
              <a:srgbClr val="FFA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45"/>
            <p:cNvSpPr/>
            <p:nvPr/>
          </p:nvSpPr>
          <p:spPr>
            <a:xfrm>
              <a:off x="5082857" y="1678240"/>
              <a:ext cx="883653" cy="1303370"/>
            </a:xfrm>
            <a:custGeom>
              <a:avLst/>
              <a:gdLst/>
              <a:ahLst/>
              <a:cxnLst/>
              <a:rect l="l" t="t" r="r" b="b"/>
              <a:pathLst>
                <a:path w="13409" h="19778" extrusionOk="0">
                  <a:moveTo>
                    <a:pt x="5121" y="0"/>
                  </a:moveTo>
                  <a:cubicBezTo>
                    <a:pt x="4493" y="0"/>
                    <a:pt x="3920" y="427"/>
                    <a:pt x="3774" y="1071"/>
                  </a:cubicBezTo>
                  <a:lnTo>
                    <a:pt x="170" y="16504"/>
                  </a:lnTo>
                  <a:cubicBezTo>
                    <a:pt x="1" y="17244"/>
                    <a:pt x="455" y="17985"/>
                    <a:pt x="1205" y="18163"/>
                  </a:cubicBezTo>
                  <a:lnTo>
                    <a:pt x="7976" y="19742"/>
                  </a:lnTo>
                  <a:cubicBezTo>
                    <a:pt x="8080" y="19766"/>
                    <a:pt x="8185" y="19778"/>
                    <a:pt x="8287" y="19778"/>
                  </a:cubicBezTo>
                  <a:cubicBezTo>
                    <a:pt x="8914" y="19778"/>
                    <a:pt x="9482" y="19351"/>
                    <a:pt x="9635" y="18707"/>
                  </a:cubicBezTo>
                  <a:lnTo>
                    <a:pt x="13239" y="3283"/>
                  </a:lnTo>
                  <a:cubicBezTo>
                    <a:pt x="13409" y="2534"/>
                    <a:pt x="12945" y="1793"/>
                    <a:pt x="12205" y="1615"/>
                  </a:cubicBezTo>
                  <a:lnTo>
                    <a:pt x="5433" y="36"/>
                  </a:lnTo>
                  <a:cubicBezTo>
                    <a:pt x="5329" y="12"/>
                    <a:pt x="5224" y="0"/>
                    <a:pt x="5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45"/>
            <p:cNvSpPr/>
            <p:nvPr/>
          </p:nvSpPr>
          <p:spPr>
            <a:xfrm>
              <a:off x="5147505" y="1801078"/>
              <a:ext cx="761409" cy="1027711"/>
            </a:xfrm>
            <a:custGeom>
              <a:avLst/>
              <a:gdLst/>
              <a:ahLst/>
              <a:cxnLst/>
              <a:rect l="l" t="t" r="r" b="b"/>
              <a:pathLst>
                <a:path w="11554" h="15595" extrusionOk="0">
                  <a:moveTo>
                    <a:pt x="3486" y="1"/>
                  </a:moveTo>
                  <a:cubicBezTo>
                    <a:pt x="3302" y="1"/>
                    <a:pt x="3134" y="126"/>
                    <a:pt x="3088" y="313"/>
                  </a:cubicBezTo>
                  <a:lnTo>
                    <a:pt x="45" y="13320"/>
                  </a:lnTo>
                  <a:cubicBezTo>
                    <a:pt x="1" y="13534"/>
                    <a:pt x="135" y="13748"/>
                    <a:pt x="349" y="13801"/>
                  </a:cubicBezTo>
                  <a:lnTo>
                    <a:pt x="7976" y="15585"/>
                  </a:lnTo>
                  <a:cubicBezTo>
                    <a:pt x="8005" y="15591"/>
                    <a:pt x="8034" y="15594"/>
                    <a:pt x="8062" y="15594"/>
                  </a:cubicBezTo>
                  <a:cubicBezTo>
                    <a:pt x="8252" y="15594"/>
                    <a:pt x="8420" y="15469"/>
                    <a:pt x="8467" y="15282"/>
                  </a:cubicBezTo>
                  <a:lnTo>
                    <a:pt x="11500" y="2275"/>
                  </a:lnTo>
                  <a:cubicBezTo>
                    <a:pt x="11554" y="2061"/>
                    <a:pt x="11420" y="1847"/>
                    <a:pt x="11197" y="1794"/>
                  </a:cubicBezTo>
                  <a:lnTo>
                    <a:pt x="3569" y="9"/>
                  </a:lnTo>
                  <a:cubicBezTo>
                    <a:pt x="3541" y="4"/>
                    <a:pt x="3514" y="1"/>
                    <a:pt x="3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45"/>
            <p:cNvSpPr/>
            <p:nvPr/>
          </p:nvSpPr>
          <p:spPr>
            <a:xfrm>
              <a:off x="5552592" y="1760879"/>
              <a:ext cx="24778" cy="22274"/>
            </a:xfrm>
            <a:custGeom>
              <a:avLst/>
              <a:gdLst/>
              <a:ahLst/>
              <a:cxnLst/>
              <a:rect l="l" t="t" r="r" b="b"/>
              <a:pathLst>
                <a:path w="376" h="338" extrusionOk="0">
                  <a:moveTo>
                    <a:pt x="189" y="0"/>
                  </a:moveTo>
                  <a:cubicBezTo>
                    <a:pt x="112" y="0"/>
                    <a:pt x="43" y="51"/>
                    <a:pt x="27" y="129"/>
                  </a:cubicBezTo>
                  <a:cubicBezTo>
                    <a:pt x="0" y="218"/>
                    <a:pt x="63" y="307"/>
                    <a:pt x="152" y="334"/>
                  </a:cubicBezTo>
                  <a:cubicBezTo>
                    <a:pt x="164" y="336"/>
                    <a:pt x="175" y="337"/>
                    <a:pt x="186" y="337"/>
                  </a:cubicBezTo>
                  <a:cubicBezTo>
                    <a:pt x="263" y="337"/>
                    <a:pt x="333" y="287"/>
                    <a:pt x="348" y="209"/>
                  </a:cubicBezTo>
                  <a:cubicBezTo>
                    <a:pt x="375" y="111"/>
                    <a:pt x="313" y="22"/>
                    <a:pt x="223" y="4"/>
                  </a:cubicBezTo>
                  <a:cubicBezTo>
                    <a:pt x="212" y="2"/>
                    <a:pt x="200" y="0"/>
                    <a:pt x="189" y="0"/>
                  </a:cubicBezTo>
                  <a:close/>
                </a:path>
              </a:pathLst>
            </a:custGeom>
            <a:solidFill>
              <a:srgbClr val="253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45"/>
            <p:cNvSpPr/>
            <p:nvPr/>
          </p:nvSpPr>
          <p:spPr>
            <a:xfrm>
              <a:off x="5595493" y="1770698"/>
              <a:ext cx="153547" cy="52390"/>
            </a:xfrm>
            <a:custGeom>
              <a:avLst/>
              <a:gdLst/>
              <a:ahLst/>
              <a:cxnLst/>
              <a:rect l="l" t="t" r="r" b="b"/>
              <a:pathLst>
                <a:path w="2330" h="795" extrusionOk="0">
                  <a:moveTo>
                    <a:pt x="178" y="0"/>
                  </a:moveTo>
                  <a:cubicBezTo>
                    <a:pt x="99" y="0"/>
                    <a:pt x="34" y="56"/>
                    <a:pt x="19" y="131"/>
                  </a:cubicBezTo>
                  <a:cubicBezTo>
                    <a:pt x="1" y="221"/>
                    <a:pt x="54" y="310"/>
                    <a:pt x="143" y="328"/>
                  </a:cubicBezTo>
                  <a:lnTo>
                    <a:pt x="2106" y="792"/>
                  </a:lnTo>
                  <a:cubicBezTo>
                    <a:pt x="2118" y="794"/>
                    <a:pt x="2129" y="795"/>
                    <a:pt x="2140" y="795"/>
                  </a:cubicBezTo>
                  <a:cubicBezTo>
                    <a:pt x="2217" y="795"/>
                    <a:pt x="2287" y="744"/>
                    <a:pt x="2302" y="667"/>
                  </a:cubicBezTo>
                  <a:cubicBezTo>
                    <a:pt x="2329" y="577"/>
                    <a:pt x="2267" y="479"/>
                    <a:pt x="2177" y="462"/>
                  </a:cubicBezTo>
                  <a:lnTo>
                    <a:pt x="224" y="7"/>
                  </a:lnTo>
                  <a:cubicBezTo>
                    <a:pt x="208" y="2"/>
                    <a:pt x="193" y="0"/>
                    <a:pt x="178" y="0"/>
                  </a:cubicBezTo>
                  <a:close/>
                </a:path>
              </a:pathLst>
            </a:custGeom>
            <a:solidFill>
              <a:srgbClr val="253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45"/>
            <p:cNvSpPr/>
            <p:nvPr/>
          </p:nvSpPr>
          <p:spPr>
            <a:xfrm>
              <a:off x="5350938" y="2805723"/>
              <a:ext cx="103529" cy="94303"/>
            </a:xfrm>
            <a:custGeom>
              <a:avLst/>
              <a:gdLst/>
              <a:ahLst/>
              <a:cxnLst/>
              <a:rect l="l" t="t" r="r" b="b"/>
              <a:pathLst>
                <a:path w="1571" h="1431" extrusionOk="0">
                  <a:moveTo>
                    <a:pt x="785" y="1"/>
                  </a:moveTo>
                  <a:cubicBezTo>
                    <a:pt x="460" y="1"/>
                    <a:pt x="166" y="225"/>
                    <a:pt x="90" y="555"/>
                  </a:cubicBezTo>
                  <a:cubicBezTo>
                    <a:pt x="1" y="938"/>
                    <a:pt x="232" y="1322"/>
                    <a:pt x="616" y="1411"/>
                  </a:cubicBezTo>
                  <a:cubicBezTo>
                    <a:pt x="671" y="1424"/>
                    <a:pt x="727" y="1430"/>
                    <a:pt x="781" y="1430"/>
                  </a:cubicBezTo>
                  <a:cubicBezTo>
                    <a:pt x="1104" y="1430"/>
                    <a:pt x="1396" y="1213"/>
                    <a:pt x="1472" y="885"/>
                  </a:cubicBezTo>
                  <a:cubicBezTo>
                    <a:pt x="1571" y="501"/>
                    <a:pt x="1330" y="117"/>
                    <a:pt x="946" y="19"/>
                  </a:cubicBezTo>
                  <a:cubicBezTo>
                    <a:pt x="892" y="7"/>
                    <a:pt x="838" y="1"/>
                    <a:pt x="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45"/>
            <p:cNvSpPr/>
            <p:nvPr/>
          </p:nvSpPr>
          <p:spPr>
            <a:xfrm>
              <a:off x="5248661" y="1868625"/>
              <a:ext cx="54697" cy="157106"/>
            </a:xfrm>
            <a:custGeom>
              <a:avLst/>
              <a:gdLst/>
              <a:ahLst/>
              <a:cxnLst/>
              <a:rect l="l" t="t" r="r" b="b"/>
              <a:pathLst>
                <a:path w="830" h="2384" extrusionOk="0">
                  <a:moveTo>
                    <a:pt x="752" y="0"/>
                  </a:moveTo>
                  <a:cubicBezTo>
                    <a:pt x="611" y="0"/>
                    <a:pt x="485" y="99"/>
                    <a:pt x="455" y="242"/>
                  </a:cubicBezTo>
                  <a:lnTo>
                    <a:pt x="45" y="2009"/>
                  </a:lnTo>
                  <a:cubicBezTo>
                    <a:pt x="0" y="2178"/>
                    <a:pt x="107" y="2348"/>
                    <a:pt x="277" y="2383"/>
                  </a:cubicBezTo>
                  <a:lnTo>
                    <a:pt x="830" y="10"/>
                  </a:lnTo>
                  <a:cubicBezTo>
                    <a:pt x="804" y="3"/>
                    <a:pt x="778" y="0"/>
                    <a:pt x="752" y="0"/>
                  </a:cubicBezTo>
                  <a:close/>
                </a:path>
              </a:pathLst>
            </a:custGeom>
            <a:solidFill>
              <a:srgbClr val="2E3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45"/>
            <p:cNvSpPr/>
            <p:nvPr/>
          </p:nvSpPr>
          <p:spPr>
            <a:xfrm>
              <a:off x="5873591" y="2062108"/>
              <a:ext cx="60035" cy="182807"/>
            </a:xfrm>
            <a:custGeom>
              <a:avLst/>
              <a:gdLst/>
              <a:ahLst/>
              <a:cxnLst/>
              <a:rect l="l" t="t" r="r" b="b"/>
              <a:pathLst>
                <a:path w="911" h="2774" extrusionOk="0">
                  <a:moveTo>
                    <a:pt x="643" y="0"/>
                  </a:moveTo>
                  <a:lnTo>
                    <a:pt x="0" y="2766"/>
                  </a:lnTo>
                  <a:cubicBezTo>
                    <a:pt x="22" y="2771"/>
                    <a:pt x="45" y="2773"/>
                    <a:pt x="67" y="2773"/>
                  </a:cubicBezTo>
                  <a:cubicBezTo>
                    <a:pt x="205" y="2773"/>
                    <a:pt x="337" y="2680"/>
                    <a:pt x="375" y="2534"/>
                  </a:cubicBezTo>
                  <a:lnTo>
                    <a:pt x="875" y="375"/>
                  </a:lnTo>
                  <a:cubicBezTo>
                    <a:pt x="910" y="215"/>
                    <a:pt x="812" y="45"/>
                    <a:pt x="643" y="0"/>
                  </a:cubicBezTo>
                  <a:close/>
                </a:path>
              </a:pathLst>
            </a:custGeom>
            <a:solidFill>
              <a:srgbClr val="2E3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45"/>
            <p:cNvSpPr/>
            <p:nvPr/>
          </p:nvSpPr>
          <p:spPr>
            <a:xfrm>
              <a:off x="4995869" y="3806217"/>
              <a:ext cx="901314" cy="667040"/>
            </a:xfrm>
            <a:custGeom>
              <a:avLst/>
              <a:gdLst/>
              <a:ahLst/>
              <a:cxnLst/>
              <a:rect l="l" t="t" r="r" b="b"/>
              <a:pathLst>
                <a:path w="13677" h="10122" extrusionOk="0">
                  <a:moveTo>
                    <a:pt x="11136" y="1"/>
                  </a:moveTo>
                  <a:cubicBezTo>
                    <a:pt x="11050" y="1"/>
                    <a:pt x="10963" y="10"/>
                    <a:pt x="10875" y="30"/>
                  </a:cubicBezTo>
                  <a:lnTo>
                    <a:pt x="1044" y="2215"/>
                  </a:lnTo>
                  <a:cubicBezTo>
                    <a:pt x="402" y="2358"/>
                    <a:pt x="0" y="3000"/>
                    <a:pt x="143" y="3634"/>
                  </a:cubicBezTo>
                  <a:lnTo>
                    <a:pt x="1374" y="9192"/>
                  </a:lnTo>
                  <a:cubicBezTo>
                    <a:pt x="1498" y="9740"/>
                    <a:pt x="1995" y="10121"/>
                    <a:pt x="2538" y="10121"/>
                  </a:cubicBezTo>
                  <a:cubicBezTo>
                    <a:pt x="2622" y="10121"/>
                    <a:pt x="2707" y="10112"/>
                    <a:pt x="2792" y="10093"/>
                  </a:cubicBezTo>
                  <a:lnTo>
                    <a:pt x="12632" y="7898"/>
                  </a:lnTo>
                  <a:cubicBezTo>
                    <a:pt x="13275" y="7755"/>
                    <a:pt x="13676" y="7122"/>
                    <a:pt x="13533" y="6480"/>
                  </a:cubicBezTo>
                  <a:lnTo>
                    <a:pt x="12293" y="931"/>
                  </a:lnTo>
                  <a:cubicBezTo>
                    <a:pt x="12170" y="376"/>
                    <a:pt x="11681" y="1"/>
                    <a:pt x="11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45"/>
            <p:cNvSpPr/>
            <p:nvPr/>
          </p:nvSpPr>
          <p:spPr>
            <a:xfrm>
              <a:off x="5049379" y="4065665"/>
              <a:ext cx="820719" cy="267554"/>
            </a:xfrm>
            <a:custGeom>
              <a:avLst/>
              <a:gdLst/>
              <a:ahLst/>
              <a:cxnLst/>
              <a:rect l="l" t="t" r="r" b="b"/>
              <a:pathLst>
                <a:path w="12454" h="4060" extrusionOk="0">
                  <a:moveTo>
                    <a:pt x="12150" y="0"/>
                  </a:moveTo>
                  <a:lnTo>
                    <a:pt x="0" y="2703"/>
                  </a:lnTo>
                  <a:lnTo>
                    <a:pt x="303" y="4059"/>
                  </a:lnTo>
                  <a:lnTo>
                    <a:pt x="12454" y="1356"/>
                  </a:lnTo>
                  <a:lnTo>
                    <a:pt x="1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45"/>
            <p:cNvSpPr/>
            <p:nvPr/>
          </p:nvSpPr>
          <p:spPr>
            <a:xfrm>
              <a:off x="5617833" y="4249329"/>
              <a:ext cx="79410" cy="72292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595" y="0"/>
                  </a:moveTo>
                  <a:cubicBezTo>
                    <a:pt x="441" y="0"/>
                    <a:pt x="288" y="77"/>
                    <a:pt x="197" y="220"/>
                  </a:cubicBezTo>
                  <a:lnTo>
                    <a:pt x="143" y="309"/>
                  </a:lnTo>
                  <a:cubicBezTo>
                    <a:pt x="1" y="532"/>
                    <a:pt x="63" y="826"/>
                    <a:pt x="286" y="960"/>
                  </a:cubicBezTo>
                  <a:lnTo>
                    <a:pt x="375" y="1022"/>
                  </a:lnTo>
                  <a:cubicBezTo>
                    <a:pt x="454" y="1073"/>
                    <a:pt x="541" y="1096"/>
                    <a:pt x="627" y="1096"/>
                  </a:cubicBezTo>
                  <a:cubicBezTo>
                    <a:pt x="785" y="1096"/>
                    <a:pt x="940" y="1015"/>
                    <a:pt x="1027" y="871"/>
                  </a:cubicBezTo>
                  <a:cubicBezTo>
                    <a:pt x="1205" y="603"/>
                    <a:pt x="1125" y="246"/>
                    <a:pt x="848" y="77"/>
                  </a:cubicBezTo>
                  <a:cubicBezTo>
                    <a:pt x="771" y="25"/>
                    <a:pt x="683" y="0"/>
                    <a:pt x="595" y="0"/>
                  </a:cubicBezTo>
                  <a:close/>
                </a:path>
              </a:pathLst>
            </a:custGeom>
            <a:solidFill>
              <a:srgbClr val="E26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45"/>
            <p:cNvSpPr/>
            <p:nvPr/>
          </p:nvSpPr>
          <p:spPr>
            <a:xfrm>
              <a:off x="5676023" y="4237928"/>
              <a:ext cx="79475" cy="69327"/>
            </a:xfrm>
            <a:custGeom>
              <a:avLst/>
              <a:gdLst/>
              <a:ahLst/>
              <a:cxnLst/>
              <a:rect l="l" t="t" r="r" b="b"/>
              <a:pathLst>
                <a:path w="1206" h="1052" extrusionOk="0">
                  <a:moveTo>
                    <a:pt x="601" y="1"/>
                  </a:moveTo>
                  <a:cubicBezTo>
                    <a:pt x="426" y="1"/>
                    <a:pt x="256" y="86"/>
                    <a:pt x="153" y="241"/>
                  </a:cubicBezTo>
                  <a:cubicBezTo>
                    <a:pt x="1" y="491"/>
                    <a:pt x="72" y="812"/>
                    <a:pt x="313" y="972"/>
                  </a:cubicBezTo>
                  <a:cubicBezTo>
                    <a:pt x="402" y="1026"/>
                    <a:pt x="501" y="1052"/>
                    <a:pt x="598" y="1052"/>
                  </a:cubicBezTo>
                  <a:cubicBezTo>
                    <a:pt x="775" y="1052"/>
                    <a:pt x="947" y="967"/>
                    <a:pt x="1045" y="812"/>
                  </a:cubicBezTo>
                  <a:cubicBezTo>
                    <a:pt x="1205" y="562"/>
                    <a:pt x="1125" y="241"/>
                    <a:pt x="884" y="80"/>
                  </a:cubicBezTo>
                  <a:cubicBezTo>
                    <a:pt x="795" y="26"/>
                    <a:pt x="698" y="1"/>
                    <a:pt x="601" y="1"/>
                  </a:cubicBezTo>
                  <a:close/>
                </a:path>
              </a:pathLst>
            </a:custGeom>
            <a:solidFill>
              <a:srgbClr val="F3C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5"/>
            <p:cNvSpPr/>
            <p:nvPr/>
          </p:nvSpPr>
          <p:spPr>
            <a:xfrm>
              <a:off x="5076398" y="3903947"/>
              <a:ext cx="579129" cy="185838"/>
            </a:xfrm>
            <a:custGeom>
              <a:avLst/>
              <a:gdLst/>
              <a:ahLst/>
              <a:cxnLst/>
              <a:rect l="l" t="t" r="r" b="b"/>
              <a:pathLst>
                <a:path w="8788" h="2820" extrusionOk="0">
                  <a:moveTo>
                    <a:pt x="8565" y="1"/>
                  </a:moveTo>
                  <a:lnTo>
                    <a:pt x="0" y="1928"/>
                  </a:lnTo>
                  <a:lnTo>
                    <a:pt x="223" y="2820"/>
                  </a:lnTo>
                  <a:lnTo>
                    <a:pt x="8788" y="884"/>
                  </a:lnTo>
                  <a:lnTo>
                    <a:pt x="85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45"/>
            <p:cNvSpPr/>
            <p:nvPr/>
          </p:nvSpPr>
          <p:spPr>
            <a:xfrm>
              <a:off x="5092280" y="4023885"/>
              <a:ext cx="412732" cy="123563"/>
            </a:xfrm>
            <a:custGeom>
              <a:avLst/>
              <a:gdLst/>
              <a:ahLst/>
              <a:cxnLst/>
              <a:rect l="l" t="t" r="r" b="b"/>
              <a:pathLst>
                <a:path w="6263" h="1875" extrusionOk="0">
                  <a:moveTo>
                    <a:pt x="6147" y="1"/>
                  </a:moveTo>
                  <a:lnTo>
                    <a:pt x="0" y="1375"/>
                  </a:lnTo>
                  <a:lnTo>
                    <a:pt x="116" y="1874"/>
                  </a:lnTo>
                  <a:lnTo>
                    <a:pt x="6263" y="500"/>
                  </a:lnTo>
                  <a:lnTo>
                    <a:pt x="6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45"/>
            <p:cNvSpPr/>
            <p:nvPr/>
          </p:nvSpPr>
          <p:spPr>
            <a:xfrm>
              <a:off x="5108162" y="4097363"/>
              <a:ext cx="306896" cy="100629"/>
            </a:xfrm>
            <a:custGeom>
              <a:avLst/>
              <a:gdLst/>
              <a:ahLst/>
              <a:cxnLst/>
              <a:rect l="l" t="t" r="r" b="b"/>
              <a:pathLst>
                <a:path w="4657" h="1527" extrusionOk="0">
                  <a:moveTo>
                    <a:pt x="4541" y="1"/>
                  </a:moveTo>
                  <a:lnTo>
                    <a:pt x="0" y="1018"/>
                  </a:lnTo>
                  <a:lnTo>
                    <a:pt x="107" y="1526"/>
                  </a:lnTo>
                  <a:lnTo>
                    <a:pt x="4657" y="500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45"/>
            <p:cNvSpPr/>
            <p:nvPr/>
          </p:nvSpPr>
          <p:spPr>
            <a:xfrm>
              <a:off x="4450876" y="3594810"/>
              <a:ext cx="144650" cy="144387"/>
            </a:xfrm>
            <a:custGeom>
              <a:avLst/>
              <a:gdLst/>
              <a:ahLst/>
              <a:cxnLst/>
              <a:rect l="l" t="t" r="r" b="b"/>
              <a:pathLst>
                <a:path w="2195" h="2191" extrusionOk="0">
                  <a:moveTo>
                    <a:pt x="1199" y="0"/>
                  </a:moveTo>
                  <a:cubicBezTo>
                    <a:pt x="852" y="0"/>
                    <a:pt x="523" y="213"/>
                    <a:pt x="393" y="561"/>
                  </a:cubicBezTo>
                  <a:lnTo>
                    <a:pt x="18" y="1507"/>
                  </a:lnTo>
                  <a:cubicBezTo>
                    <a:pt x="0" y="1543"/>
                    <a:pt x="27" y="1587"/>
                    <a:pt x="63" y="1605"/>
                  </a:cubicBezTo>
                  <a:cubicBezTo>
                    <a:pt x="74" y="1610"/>
                    <a:pt x="86" y="1612"/>
                    <a:pt x="97" y="1612"/>
                  </a:cubicBezTo>
                  <a:cubicBezTo>
                    <a:pt x="129" y="1612"/>
                    <a:pt x="157" y="1594"/>
                    <a:pt x="170" y="1561"/>
                  </a:cubicBezTo>
                  <a:lnTo>
                    <a:pt x="536" y="615"/>
                  </a:lnTo>
                  <a:cubicBezTo>
                    <a:pt x="645" y="335"/>
                    <a:pt x="917" y="164"/>
                    <a:pt x="1203" y="164"/>
                  </a:cubicBezTo>
                  <a:cubicBezTo>
                    <a:pt x="1290" y="164"/>
                    <a:pt x="1378" y="180"/>
                    <a:pt x="1463" y="214"/>
                  </a:cubicBezTo>
                  <a:cubicBezTo>
                    <a:pt x="1829" y="356"/>
                    <a:pt x="2008" y="767"/>
                    <a:pt x="1865" y="1132"/>
                  </a:cubicBezTo>
                  <a:lnTo>
                    <a:pt x="1499" y="2078"/>
                  </a:lnTo>
                  <a:cubicBezTo>
                    <a:pt x="1481" y="2123"/>
                    <a:pt x="1499" y="2167"/>
                    <a:pt x="1544" y="2185"/>
                  </a:cubicBezTo>
                  <a:cubicBezTo>
                    <a:pt x="1554" y="2189"/>
                    <a:pt x="1563" y="2191"/>
                    <a:pt x="1573" y="2191"/>
                  </a:cubicBezTo>
                  <a:cubicBezTo>
                    <a:pt x="1607" y="2191"/>
                    <a:pt x="1637" y="2168"/>
                    <a:pt x="1651" y="2140"/>
                  </a:cubicBezTo>
                  <a:lnTo>
                    <a:pt x="2017" y="1195"/>
                  </a:lnTo>
                  <a:cubicBezTo>
                    <a:pt x="2195" y="749"/>
                    <a:pt x="1972" y="240"/>
                    <a:pt x="1517" y="62"/>
                  </a:cubicBezTo>
                  <a:cubicBezTo>
                    <a:pt x="1413" y="20"/>
                    <a:pt x="1305" y="0"/>
                    <a:pt x="1199" y="0"/>
                  </a:cubicBezTo>
                  <a:close/>
                </a:path>
              </a:pathLst>
            </a:custGeom>
            <a:solidFill>
              <a:srgbClr val="EEB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45"/>
            <p:cNvSpPr/>
            <p:nvPr/>
          </p:nvSpPr>
          <p:spPr>
            <a:xfrm>
              <a:off x="4278020" y="3632966"/>
              <a:ext cx="346964" cy="363966"/>
            </a:xfrm>
            <a:custGeom>
              <a:avLst/>
              <a:gdLst/>
              <a:ahLst/>
              <a:cxnLst/>
              <a:rect l="l" t="t" r="r" b="b"/>
              <a:pathLst>
                <a:path w="5265" h="5523" extrusionOk="0">
                  <a:moveTo>
                    <a:pt x="1874" y="0"/>
                  </a:moveTo>
                  <a:lnTo>
                    <a:pt x="1" y="3988"/>
                  </a:lnTo>
                  <a:lnTo>
                    <a:pt x="3935" y="5522"/>
                  </a:lnTo>
                  <a:lnTo>
                    <a:pt x="5264" y="1321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45"/>
            <p:cNvSpPr/>
            <p:nvPr/>
          </p:nvSpPr>
          <p:spPr>
            <a:xfrm>
              <a:off x="4217458" y="3608846"/>
              <a:ext cx="346964" cy="364559"/>
            </a:xfrm>
            <a:custGeom>
              <a:avLst/>
              <a:gdLst/>
              <a:ahLst/>
              <a:cxnLst/>
              <a:rect l="l" t="t" r="r" b="b"/>
              <a:pathLst>
                <a:path w="5265" h="5532" extrusionOk="0">
                  <a:moveTo>
                    <a:pt x="1874" y="1"/>
                  </a:moveTo>
                  <a:lnTo>
                    <a:pt x="1" y="3997"/>
                  </a:lnTo>
                  <a:lnTo>
                    <a:pt x="3935" y="5532"/>
                  </a:lnTo>
                  <a:lnTo>
                    <a:pt x="5264" y="1330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45"/>
            <p:cNvSpPr/>
            <p:nvPr/>
          </p:nvSpPr>
          <p:spPr>
            <a:xfrm>
              <a:off x="4386755" y="3569834"/>
              <a:ext cx="144716" cy="144189"/>
            </a:xfrm>
            <a:custGeom>
              <a:avLst/>
              <a:gdLst/>
              <a:ahLst/>
              <a:cxnLst/>
              <a:rect l="l" t="t" r="r" b="b"/>
              <a:pathLst>
                <a:path w="2196" h="2188" extrusionOk="0">
                  <a:moveTo>
                    <a:pt x="1209" y="1"/>
                  </a:moveTo>
                  <a:cubicBezTo>
                    <a:pt x="858" y="1"/>
                    <a:pt x="523" y="212"/>
                    <a:pt x="385" y="557"/>
                  </a:cubicBezTo>
                  <a:lnTo>
                    <a:pt x="19" y="1503"/>
                  </a:lnTo>
                  <a:cubicBezTo>
                    <a:pt x="1" y="1547"/>
                    <a:pt x="28" y="1592"/>
                    <a:pt x="63" y="1610"/>
                  </a:cubicBezTo>
                  <a:cubicBezTo>
                    <a:pt x="71" y="1611"/>
                    <a:pt x="79" y="1612"/>
                    <a:pt x="86" y="1612"/>
                  </a:cubicBezTo>
                  <a:cubicBezTo>
                    <a:pt x="123" y="1612"/>
                    <a:pt x="156" y="1595"/>
                    <a:pt x="170" y="1565"/>
                  </a:cubicBezTo>
                  <a:lnTo>
                    <a:pt x="536" y="619"/>
                  </a:lnTo>
                  <a:cubicBezTo>
                    <a:pt x="646" y="332"/>
                    <a:pt x="918" y="160"/>
                    <a:pt x="1204" y="160"/>
                  </a:cubicBezTo>
                  <a:cubicBezTo>
                    <a:pt x="1291" y="160"/>
                    <a:pt x="1379" y="176"/>
                    <a:pt x="1464" y="209"/>
                  </a:cubicBezTo>
                  <a:cubicBezTo>
                    <a:pt x="1830" y="352"/>
                    <a:pt x="2008" y="771"/>
                    <a:pt x="1865" y="1137"/>
                  </a:cubicBezTo>
                  <a:lnTo>
                    <a:pt x="1500" y="2082"/>
                  </a:lnTo>
                  <a:cubicBezTo>
                    <a:pt x="1482" y="2118"/>
                    <a:pt x="1500" y="2172"/>
                    <a:pt x="1544" y="2180"/>
                  </a:cubicBezTo>
                  <a:cubicBezTo>
                    <a:pt x="1556" y="2185"/>
                    <a:pt x="1567" y="2187"/>
                    <a:pt x="1578" y="2187"/>
                  </a:cubicBezTo>
                  <a:cubicBezTo>
                    <a:pt x="1610" y="2187"/>
                    <a:pt x="1638" y="2169"/>
                    <a:pt x="1651" y="2136"/>
                  </a:cubicBezTo>
                  <a:lnTo>
                    <a:pt x="2017" y="1190"/>
                  </a:lnTo>
                  <a:cubicBezTo>
                    <a:pt x="2196" y="744"/>
                    <a:pt x="1973" y="236"/>
                    <a:pt x="1518" y="57"/>
                  </a:cubicBezTo>
                  <a:cubicBezTo>
                    <a:pt x="1416" y="19"/>
                    <a:pt x="1312" y="1"/>
                    <a:pt x="1209" y="1"/>
                  </a:cubicBezTo>
                  <a:close/>
                </a:path>
              </a:pathLst>
            </a:custGeom>
            <a:solidFill>
              <a:srgbClr val="F3C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45"/>
            <p:cNvSpPr/>
            <p:nvPr/>
          </p:nvSpPr>
          <p:spPr>
            <a:xfrm>
              <a:off x="2982294" y="3634152"/>
              <a:ext cx="502158" cy="440937"/>
            </a:xfrm>
            <a:custGeom>
              <a:avLst/>
              <a:gdLst/>
              <a:ahLst/>
              <a:cxnLst/>
              <a:rect l="l" t="t" r="r" b="b"/>
              <a:pathLst>
                <a:path w="7620" h="6691" extrusionOk="0">
                  <a:moveTo>
                    <a:pt x="3812" y="1"/>
                  </a:moveTo>
                  <a:cubicBezTo>
                    <a:pt x="3348" y="1"/>
                    <a:pt x="2877" y="98"/>
                    <a:pt x="2427" y="303"/>
                  </a:cubicBezTo>
                  <a:cubicBezTo>
                    <a:pt x="741" y="1071"/>
                    <a:pt x="1" y="3051"/>
                    <a:pt x="768" y="4737"/>
                  </a:cubicBezTo>
                  <a:cubicBezTo>
                    <a:pt x="1329" y="5965"/>
                    <a:pt x="2546" y="6691"/>
                    <a:pt x="3815" y="6691"/>
                  </a:cubicBezTo>
                  <a:cubicBezTo>
                    <a:pt x="4280" y="6691"/>
                    <a:pt x="4752" y="6593"/>
                    <a:pt x="5202" y="6388"/>
                  </a:cubicBezTo>
                  <a:cubicBezTo>
                    <a:pt x="6879" y="5620"/>
                    <a:pt x="7619" y="3631"/>
                    <a:pt x="6852" y="1954"/>
                  </a:cubicBezTo>
                  <a:cubicBezTo>
                    <a:pt x="6290" y="726"/>
                    <a:pt x="5079" y="1"/>
                    <a:pt x="3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45"/>
            <p:cNvSpPr/>
            <p:nvPr/>
          </p:nvSpPr>
          <p:spPr>
            <a:xfrm>
              <a:off x="3075806" y="3746050"/>
              <a:ext cx="326337" cy="202049"/>
            </a:xfrm>
            <a:custGeom>
              <a:avLst/>
              <a:gdLst/>
              <a:ahLst/>
              <a:cxnLst/>
              <a:rect l="l" t="t" r="r" b="b"/>
              <a:pathLst>
                <a:path w="4952" h="3066" extrusionOk="0">
                  <a:moveTo>
                    <a:pt x="3335" y="1"/>
                  </a:moveTo>
                  <a:cubicBezTo>
                    <a:pt x="2739" y="1"/>
                    <a:pt x="2212" y="613"/>
                    <a:pt x="2212" y="613"/>
                  </a:cubicBezTo>
                  <a:lnTo>
                    <a:pt x="2204" y="613"/>
                  </a:lnTo>
                  <a:cubicBezTo>
                    <a:pt x="2204" y="613"/>
                    <a:pt x="1774" y="395"/>
                    <a:pt x="1320" y="395"/>
                  </a:cubicBezTo>
                  <a:cubicBezTo>
                    <a:pt x="922" y="395"/>
                    <a:pt x="506" y="563"/>
                    <a:pt x="348" y="1193"/>
                  </a:cubicBezTo>
                  <a:cubicBezTo>
                    <a:pt x="0" y="2549"/>
                    <a:pt x="2703" y="3066"/>
                    <a:pt x="2703" y="3066"/>
                  </a:cubicBezTo>
                  <a:cubicBezTo>
                    <a:pt x="2703" y="3066"/>
                    <a:pt x="4951" y="1603"/>
                    <a:pt x="4131" y="470"/>
                  </a:cubicBezTo>
                  <a:cubicBezTo>
                    <a:pt x="3878" y="122"/>
                    <a:pt x="3600" y="1"/>
                    <a:pt x="3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45"/>
            <p:cNvSpPr/>
            <p:nvPr/>
          </p:nvSpPr>
          <p:spPr>
            <a:xfrm>
              <a:off x="5042855" y="1381888"/>
              <a:ext cx="497479" cy="473426"/>
            </a:xfrm>
            <a:custGeom>
              <a:avLst/>
              <a:gdLst/>
              <a:ahLst/>
              <a:cxnLst/>
              <a:rect l="l" t="t" r="r" b="b"/>
              <a:pathLst>
                <a:path w="7549" h="7184" extrusionOk="0">
                  <a:moveTo>
                    <a:pt x="3778" y="1"/>
                  </a:moveTo>
                  <a:cubicBezTo>
                    <a:pt x="1957" y="1"/>
                    <a:pt x="390" y="1371"/>
                    <a:pt x="206" y="3221"/>
                  </a:cubicBezTo>
                  <a:cubicBezTo>
                    <a:pt x="1" y="5193"/>
                    <a:pt x="1428" y="6959"/>
                    <a:pt x="3400" y="7164"/>
                  </a:cubicBezTo>
                  <a:cubicBezTo>
                    <a:pt x="3526" y="7177"/>
                    <a:pt x="3651" y="7184"/>
                    <a:pt x="3775" y="7184"/>
                  </a:cubicBezTo>
                  <a:cubicBezTo>
                    <a:pt x="5591" y="7184"/>
                    <a:pt x="7151" y="5807"/>
                    <a:pt x="7343" y="3962"/>
                  </a:cubicBezTo>
                  <a:cubicBezTo>
                    <a:pt x="7548" y="1990"/>
                    <a:pt x="6112" y="224"/>
                    <a:pt x="4140" y="19"/>
                  </a:cubicBezTo>
                  <a:cubicBezTo>
                    <a:pt x="4019" y="7"/>
                    <a:pt x="3898" y="1"/>
                    <a:pt x="3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45"/>
            <p:cNvSpPr/>
            <p:nvPr/>
          </p:nvSpPr>
          <p:spPr>
            <a:xfrm>
              <a:off x="5328598" y="1726281"/>
              <a:ext cx="31830" cy="30248"/>
            </a:xfrm>
            <a:custGeom>
              <a:avLst/>
              <a:gdLst/>
              <a:ahLst/>
              <a:cxnLst/>
              <a:rect l="l" t="t" r="r" b="b"/>
              <a:pathLst>
                <a:path w="483" h="459" extrusionOk="0">
                  <a:moveTo>
                    <a:pt x="239" y="0"/>
                  </a:moveTo>
                  <a:cubicBezTo>
                    <a:pt x="126" y="0"/>
                    <a:pt x="27" y="93"/>
                    <a:pt x="18" y="208"/>
                  </a:cubicBezTo>
                  <a:cubicBezTo>
                    <a:pt x="1" y="333"/>
                    <a:pt x="90" y="440"/>
                    <a:pt x="215" y="458"/>
                  </a:cubicBezTo>
                  <a:cubicBezTo>
                    <a:pt x="221" y="458"/>
                    <a:pt x="227" y="458"/>
                    <a:pt x="233" y="458"/>
                  </a:cubicBezTo>
                  <a:cubicBezTo>
                    <a:pt x="358" y="458"/>
                    <a:pt x="456" y="371"/>
                    <a:pt x="473" y="252"/>
                  </a:cubicBezTo>
                  <a:cubicBezTo>
                    <a:pt x="482" y="127"/>
                    <a:pt x="393" y="11"/>
                    <a:pt x="268" y="3"/>
                  </a:cubicBezTo>
                  <a:cubicBezTo>
                    <a:pt x="258" y="1"/>
                    <a:pt x="248" y="0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45"/>
            <p:cNvSpPr/>
            <p:nvPr/>
          </p:nvSpPr>
          <p:spPr>
            <a:xfrm>
              <a:off x="5212811" y="1714024"/>
              <a:ext cx="31764" cy="30709"/>
            </a:xfrm>
            <a:custGeom>
              <a:avLst/>
              <a:gdLst/>
              <a:ahLst/>
              <a:cxnLst/>
              <a:rect l="l" t="t" r="r" b="b"/>
              <a:pathLst>
                <a:path w="482" h="466" extrusionOk="0">
                  <a:moveTo>
                    <a:pt x="249" y="1"/>
                  </a:moveTo>
                  <a:cubicBezTo>
                    <a:pt x="124" y="1"/>
                    <a:pt x="26" y="87"/>
                    <a:pt x="9" y="206"/>
                  </a:cubicBezTo>
                  <a:cubicBezTo>
                    <a:pt x="0" y="331"/>
                    <a:pt x="89" y="447"/>
                    <a:pt x="214" y="465"/>
                  </a:cubicBezTo>
                  <a:cubicBezTo>
                    <a:pt x="220" y="465"/>
                    <a:pt x="226" y="466"/>
                    <a:pt x="231" y="466"/>
                  </a:cubicBezTo>
                  <a:cubicBezTo>
                    <a:pt x="350" y="466"/>
                    <a:pt x="455" y="379"/>
                    <a:pt x="464" y="260"/>
                  </a:cubicBezTo>
                  <a:cubicBezTo>
                    <a:pt x="482" y="126"/>
                    <a:pt x="393" y="19"/>
                    <a:pt x="268" y="1"/>
                  </a:cubicBezTo>
                  <a:cubicBezTo>
                    <a:pt x="262" y="1"/>
                    <a:pt x="255" y="1"/>
                    <a:pt x="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45"/>
            <p:cNvSpPr/>
            <p:nvPr/>
          </p:nvSpPr>
          <p:spPr>
            <a:xfrm>
              <a:off x="5118706" y="1510590"/>
              <a:ext cx="308742" cy="206728"/>
            </a:xfrm>
            <a:custGeom>
              <a:avLst/>
              <a:gdLst/>
              <a:ahLst/>
              <a:cxnLst/>
              <a:rect l="l" t="t" r="r" b="b"/>
              <a:pathLst>
                <a:path w="4685" h="3137" extrusionOk="0">
                  <a:moveTo>
                    <a:pt x="1196" y="1063"/>
                  </a:moveTo>
                  <a:lnTo>
                    <a:pt x="2044" y="1152"/>
                  </a:lnTo>
                  <a:lnTo>
                    <a:pt x="1999" y="1625"/>
                  </a:lnTo>
                  <a:lnTo>
                    <a:pt x="1294" y="1554"/>
                  </a:lnTo>
                  <a:lnTo>
                    <a:pt x="1196" y="1063"/>
                  </a:lnTo>
                  <a:close/>
                  <a:moveTo>
                    <a:pt x="2400" y="1188"/>
                  </a:moveTo>
                  <a:lnTo>
                    <a:pt x="3230" y="1268"/>
                  </a:lnTo>
                  <a:lnTo>
                    <a:pt x="3186" y="1750"/>
                  </a:lnTo>
                  <a:lnTo>
                    <a:pt x="2356" y="1661"/>
                  </a:lnTo>
                  <a:lnTo>
                    <a:pt x="2400" y="1188"/>
                  </a:lnTo>
                  <a:close/>
                  <a:moveTo>
                    <a:pt x="3587" y="1313"/>
                  </a:moveTo>
                  <a:lnTo>
                    <a:pt x="4256" y="1375"/>
                  </a:lnTo>
                  <a:lnTo>
                    <a:pt x="4113" y="1839"/>
                  </a:lnTo>
                  <a:lnTo>
                    <a:pt x="3542" y="1786"/>
                  </a:lnTo>
                  <a:lnTo>
                    <a:pt x="3587" y="1313"/>
                  </a:lnTo>
                  <a:close/>
                  <a:moveTo>
                    <a:pt x="1366" y="1920"/>
                  </a:moveTo>
                  <a:lnTo>
                    <a:pt x="1963" y="1982"/>
                  </a:lnTo>
                  <a:lnTo>
                    <a:pt x="1901" y="2571"/>
                  </a:lnTo>
                  <a:lnTo>
                    <a:pt x="1491" y="2535"/>
                  </a:lnTo>
                  <a:lnTo>
                    <a:pt x="1366" y="1920"/>
                  </a:lnTo>
                  <a:close/>
                  <a:moveTo>
                    <a:pt x="2320" y="2018"/>
                  </a:moveTo>
                  <a:lnTo>
                    <a:pt x="3150" y="2107"/>
                  </a:lnTo>
                  <a:lnTo>
                    <a:pt x="3087" y="2696"/>
                  </a:lnTo>
                  <a:lnTo>
                    <a:pt x="2258" y="2606"/>
                  </a:lnTo>
                  <a:lnTo>
                    <a:pt x="2320" y="2018"/>
                  </a:lnTo>
                  <a:close/>
                  <a:moveTo>
                    <a:pt x="3507" y="2143"/>
                  </a:moveTo>
                  <a:lnTo>
                    <a:pt x="3997" y="2187"/>
                  </a:lnTo>
                  <a:lnTo>
                    <a:pt x="3810" y="2767"/>
                  </a:lnTo>
                  <a:lnTo>
                    <a:pt x="3444" y="2731"/>
                  </a:lnTo>
                  <a:lnTo>
                    <a:pt x="3507" y="2143"/>
                  </a:lnTo>
                  <a:close/>
                  <a:moveTo>
                    <a:pt x="198" y="1"/>
                  </a:moveTo>
                  <a:cubicBezTo>
                    <a:pt x="107" y="1"/>
                    <a:pt x="27" y="70"/>
                    <a:pt x="19" y="162"/>
                  </a:cubicBezTo>
                  <a:cubicBezTo>
                    <a:pt x="1" y="260"/>
                    <a:pt x="72" y="349"/>
                    <a:pt x="170" y="358"/>
                  </a:cubicBezTo>
                  <a:lnTo>
                    <a:pt x="697" y="412"/>
                  </a:lnTo>
                  <a:lnTo>
                    <a:pt x="1169" y="2731"/>
                  </a:lnTo>
                  <a:cubicBezTo>
                    <a:pt x="1178" y="2812"/>
                    <a:pt x="1250" y="2865"/>
                    <a:pt x="1321" y="2874"/>
                  </a:cubicBezTo>
                  <a:lnTo>
                    <a:pt x="3801" y="3133"/>
                  </a:lnTo>
                  <a:cubicBezTo>
                    <a:pt x="3832" y="3135"/>
                    <a:pt x="3865" y="3137"/>
                    <a:pt x="3896" y="3137"/>
                  </a:cubicBezTo>
                  <a:cubicBezTo>
                    <a:pt x="3990" y="3137"/>
                    <a:pt x="4075" y="3122"/>
                    <a:pt x="4095" y="3061"/>
                  </a:cubicBezTo>
                  <a:lnTo>
                    <a:pt x="4666" y="1277"/>
                  </a:lnTo>
                  <a:cubicBezTo>
                    <a:pt x="4684" y="1224"/>
                    <a:pt x="4675" y="1170"/>
                    <a:pt x="4649" y="1126"/>
                  </a:cubicBezTo>
                  <a:cubicBezTo>
                    <a:pt x="4622" y="1081"/>
                    <a:pt x="4568" y="1054"/>
                    <a:pt x="4515" y="1045"/>
                  </a:cubicBezTo>
                  <a:lnTo>
                    <a:pt x="1125" y="697"/>
                  </a:lnTo>
                  <a:lnTo>
                    <a:pt x="1027" y="207"/>
                  </a:lnTo>
                  <a:cubicBezTo>
                    <a:pt x="1009" y="135"/>
                    <a:pt x="946" y="73"/>
                    <a:pt x="866" y="64"/>
                  </a:cubicBezTo>
                  <a:lnTo>
                    <a:pt x="215" y="2"/>
                  </a:lnTo>
                  <a:cubicBezTo>
                    <a:pt x="209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45"/>
            <p:cNvSpPr/>
            <p:nvPr/>
          </p:nvSpPr>
          <p:spPr>
            <a:xfrm>
              <a:off x="5805977" y="3137134"/>
              <a:ext cx="563840" cy="561732"/>
            </a:xfrm>
            <a:custGeom>
              <a:avLst/>
              <a:gdLst/>
              <a:ahLst/>
              <a:cxnLst/>
              <a:rect l="l" t="t" r="r" b="b"/>
              <a:pathLst>
                <a:path w="8556" h="8524" extrusionOk="0">
                  <a:moveTo>
                    <a:pt x="2920" y="1"/>
                  </a:moveTo>
                  <a:cubicBezTo>
                    <a:pt x="2698" y="1"/>
                    <a:pt x="2438" y="34"/>
                    <a:pt x="2150" y="129"/>
                  </a:cubicBezTo>
                  <a:cubicBezTo>
                    <a:pt x="1499" y="343"/>
                    <a:pt x="839" y="914"/>
                    <a:pt x="0" y="1922"/>
                  </a:cubicBezTo>
                  <a:cubicBezTo>
                    <a:pt x="0" y="1922"/>
                    <a:pt x="527" y="3019"/>
                    <a:pt x="928" y="3180"/>
                  </a:cubicBezTo>
                  <a:lnTo>
                    <a:pt x="1660" y="2609"/>
                  </a:lnTo>
                  <a:lnTo>
                    <a:pt x="1660" y="2609"/>
                  </a:lnTo>
                  <a:cubicBezTo>
                    <a:pt x="1660" y="2609"/>
                    <a:pt x="1321" y="4349"/>
                    <a:pt x="482" y="7319"/>
                  </a:cubicBezTo>
                  <a:cubicBezTo>
                    <a:pt x="482" y="7319"/>
                    <a:pt x="1678" y="7970"/>
                    <a:pt x="3069" y="8283"/>
                  </a:cubicBezTo>
                  <a:cubicBezTo>
                    <a:pt x="3994" y="8489"/>
                    <a:pt x="4900" y="8524"/>
                    <a:pt x="5408" y="8524"/>
                  </a:cubicBezTo>
                  <a:cubicBezTo>
                    <a:pt x="5669" y="8524"/>
                    <a:pt x="5826" y="8515"/>
                    <a:pt x="5826" y="8515"/>
                  </a:cubicBezTo>
                  <a:cubicBezTo>
                    <a:pt x="6334" y="5472"/>
                    <a:pt x="6763" y="3751"/>
                    <a:pt x="6763" y="3751"/>
                  </a:cubicBezTo>
                  <a:lnTo>
                    <a:pt x="7182" y="4580"/>
                  </a:lnTo>
                  <a:cubicBezTo>
                    <a:pt x="7187" y="4581"/>
                    <a:pt x="7192" y="4581"/>
                    <a:pt x="7197" y="4581"/>
                  </a:cubicBezTo>
                  <a:cubicBezTo>
                    <a:pt x="7641" y="4581"/>
                    <a:pt x="8556" y="3840"/>
                    <a:pt x="8556" y="3840"/>
                  </a:cubicBezTo>
                  <a:cubicBezTo>
                    <a:pt x="8226" y="2564"/>
                    <a:pt x="7869" y="1770"/>
                    <a:pt x="7369" y="1297"/>
                  </a:cubicBezTo>
                  <a:cubicBezTo>
                    <a:pt x="6752" y="703"/>
                    <a:pt x="6121" y="663"/>
                    <a:pt x="5962" y="663"/>
                  </a:cubicBezTo>
                  <a:cubicBezTo>
                    <a:pt x="5937" y="663"/>
                    <a:pt x="5924" y="664"/>
                    <a:pt x="5924" y="664"/>
                  </a:cubicBezTo>
                  <a:cubicBezTo>
                    <a:pt x="5924" y="673"/>
                    <a:pt x="5915" y="673"/>
                    <a:pt x="5915" y="682"/>
                  </a:cubicBezTo>
                  <a:cubicBezTo>
                    <a:pt x="5879" y="860"/>
                    <a:pt x="5826" y="1039"/>
                    <a:pt x="5746" y="1190"/>
                  </a:cubicBezTo>
                  <a:cubicBezTo>
                    <a:pt x="5614" y="1446"/>
                    <a:pt x="5391" y="1633"/>
                    <a:pt x="4978" y="1633"/>
                  </a:cubicBezTo>
                  <a:cubicBezTo>
                    <a:pt x="4858" y="1633"/>
                    <a:pt x="4722" y="1617"/>
                    <a:pt x="4568" y="1583"/>
                  </a:cubicBezTo>
                  <a:cubicBezTo>
                    <a:pt x="3881" y="1431"/>
                    <a:pt x="3685" y="1092"/>
                    <a:pt x="3667" y="727"/>
                  </a:cubicBezTo>
                  <a:cubicBezTo>
                    <a:pt x="3658" y="557"/>
                    <a:pt x="3694" y="370"/>
                    <a:pt x="3729" y="191"/>
                  </a:cubicBezTo>
                  <a:cubicBezTo>
                    <a:pt x="3729" y="191"/>
                    <a:pt x="3738" y="182"/>
                    <a:pt x="3738" y="173"/>
                  </a:cubicBezTo>
                  <a:cubicBezTo>
                    <a:pt x="3738" y="173"/>
                    <a:pt x="3427" y="1"/>
                    <a:pt x="2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45"/>
            <p:cNvSpPr/>
            <p:nvPr/>
          </p:nvSpPr>
          <p:spPr>
            <a:xfrm>
              <a:off x="5920050" y="2477937"/>
              <a:ext cx="467429" cy="420047"/>
            </a:xfrm>
            <a:custGeom>
              <a:avLst/>
              <a:gdLst/>
              <a:ahLst/>
              <a:cxnLst/>
              <a:rect l="l" t="t" r="r" b="b"/>
              <a:pathLst>
                <a:path w="7093" h="6374" extrusionOk="0">
                  <a:moveTo>
                    <a:pt x="3555" y="1"/>
                  </a:moveTo>
                  <a:cubicBezTo>
                    <a:pt x="3268" y="1"/>
                    <a:pt x="2976" y="40"/>
                    <a:pt x="2685" y="122"/>
                  </a:cubicBezTo>
                  <a:cubicBezTo>
                    <a:pt x="990" y="595"/>
                    <a:pt x="0" y="2353"/>
                    <a:pt x="482" y="4048"/>
                  </a:cubicBezTo>
                  <a:cubicBezTo>
                    <a:pt x="874" y="5452"/>
                    <a:pt x="2154" y="6373"/>
                    <a:pt x="3541" y="6373"/>
                  </a:cubicBezTo>
                  <a:cubicBezTo>
                    <a:pt x="3827" y="6373"/>
                    <a:pt x="4118" y="6334"/>
                    <a:pt x="4407" y="6251"/>
                  </a:cubicBezTo>
                  <a:cubicBezTo>
                    <a:pt x="6102" y="5778"/>
                    <a:pt x="7092" y="4021"/>
                    <a:pt x="6619" y="2326"/>
                  </a:cubicBezTo>
                  <a:cubicBezTo>
                    <a:pt x="6220" y="921"/>
                    <a:pt x="4945" y="1"/>
                    <a:pt x="3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45"/>
            <p:cNvSpPr/>
            <p:nvPr/>
          </p:nvSpPr>
          <p:spPr>
            <a:xfrm>
              <a:off x="6026413" y="2678800"/>
              <a:ext cx="88833" cy="139906"/>
            </a:xfrm>
            <a:custGeom>
              <a:avLst/>
              <a:gdLst/>
              <a:ahLst/>
              <a:cxnLst/>
              <a:rect l="l" t="t" r="r" b="b"/>
              <a:pathLst>
                <a:path w="1348" h="2123" extrusionOk="0">
                  <a:moveTo>
                    <a:pt x="512" y="1"/>
                  </a:moveTo>
                  <a:cubicBezTo>
                    <a:pt x="468" y="1"/>
                    <a:pt x="422" y="6"/>
                    <a:pt x="375" y="18"/>
                  </a:cubicBezTo>
                  <a:cubicBezTo>
                    <a:pt x="144" y="90"/>
                    <a:pt x="1" y="304"/>
                    <a:pt x="54" y="509"/>
                  </a:cubicBezTo>
                  <a:lnTo>
                    <a:pt x="429" y="1847"/>
                  </a:lnTo>
                  <a:cubicBezTo>
                    <a:pt x="480" y="2015"/>
                    <a:pt x="650" y="2123"/>
                    <a:pt x="837" y="2123"/>
                  </a:cubicBezTo>
                  <a:cubicBezTo>
                    <a:pt x="879" y="2123"/>
                    <a:pt x="922" y="2117"/>
                    <a:pt x="964" y="2106"/>
                  </a:cubicBezTo>
                  <a:cubicBezTo>
                    <a:pt x="1196" y="2035"/>
                    <a:pt x="1348" y="1812"/>
                    <a:pt x="1285" y="1615"/>
                  </a:cubicBezTo>
                  <a:lnTo>
                    <a:pt x="911" y="268"/>
                  </a:lnTo>
                  <a:cubicBezTo>
                    <a:pt x="860" y="102"/>
                    <a:pt x="699" y="1"/>
                    <a:pt x="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45"/>
            <p:cNvSpPr/>
            <p:nvPr/>
          </p:nvSpPr>
          <p:spPr>
            <a:xfrm>
              <a:off x="6105229" y="2556489"/>
              <a:ext cx="181686" cy="234802"/>
            </a:xfrm>
            <a:custGeom>
              <a:avLst/>
              <a:gdLst/>
              <a:ahLst/>
              <a:cxnLst/>
              <a:rect l="l" t="t" r="r" b="b"/>
              <a:pathLst>
                <a:path w="2757" h="3563" extrusionOk="0">
                  <a:moveTo>
                    <a:pt x="803" y="1"/>
                  </a:moveTo>
                  <a:cubicBezTo>
                    <a:pt x="616" y="10"/>
                    <a:pt x="473" y="162"/>
                    <a:pt x="455" y="349"/>
                  </a:cubicBezTo>
                  <a:cubicBezTo>
                    <a:pt x="411" y="795"/>
                    <a:pt x="339" y="1018"/>
                    <a:pt x="116" y="1410"/>
                  </a:cubicBezTo>
                  <a:cubicBezTo>
                    <a:pt x="63" y="1509"/>
                    <a:pt x="36" y="1598"/>
                    <a:pt x="18" y="1705"/>
                  </a:cubicBezTo>
                  <a:cubicBezTo>
                    <a:pt x="0" y="1821"/>
                    <a:pt x="54" y="1955"/>
                    <a:pt x="89" y="2080"/>
                  </a:cubicBezTo>
                  <a:lnTo>
                    <a:pt x="348" y="3016"/>
                  </a:lnTo>
                  <a:cubicBezTo>
                    <a:pt x="444" y="3342"/>
                    <a:pt x="749" y="3563"/>
                    <a:pt x="1074" y="3563"/>
                  </a:cubicBezTo>
                  <a:cubicBezTo>
                    <a:pt x="1141" y="3563"/>
                    <a:pt x="1209" y="3554"/>
                    <a:pt x="1276" y="3534"/>
                  </a:cubicBezTo>
                  <a:lnTo>
                    <a:pt x="2123" y="3248"/>
                  </a:lnTo>
                  <a:cubicBezTo>
                    <a:pt x="2516" y="3132"/>
                    <a:pt x="2757" y="2713"/>
                    <a:pt x="2641" y="2320"/>
                  </a:cubicBezTo>
                  <a:lnTo>
                    <a:pt x="2561" y="1384"/>
                  </a:lnTo>
                  <a:cubicBezTo>
                    <a:pt x="2464" y="1048"/>
                    <a:pt x="2155" y="831"/>
                    <a:pt x="1827" y="831"/>
                  </a:cubicBezTo>
                  <a:cubicBezTo>
                    <a:pt x="1763" y="831"/>
                    <a:pt x="1697" y="840"/>
                    <a:pt x="1633" y="857"/>
                  </a:cubicBezTo>
                  <a:lnTo>
                    <a:pt x="1008" y="1036"/>
                  </a:lnTo>
                  <a:cubicBezTo>
                    <a:pt x="1053" y="857"/>
                    <a:pt x="1089" y="661"/>
                    <a:pt x="1115" y="420"/>
                  </a:cubicBezTo>
                  <a:cubicBezTo>
                    <a:pt x="1142" y="188"/>
                    <a:pt x="982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45"/>
            <p:cNvSpPr/>
            <p:nvPr/>
          </p:nvSpPr>
          <p:spPr>
            <a:xfrm>
              <a:off x="2985853" y="2753464"/>
              <a:ext cx="453919" cy="546838"/>
            </a:xfrm>
            <a:custGeom>
              <a:avLst/>
              <a:gdLst/>
              <a:ahLst/>
              <a:cxnLst/>
              <a:rect l="l" t="t" r="r" b="b"/>
              <a:pathLst>
                <a:path w="6888" h="8298" extrusionOk="0">
                  <a:moveTo>
                    <a:pt x="2578" y="1"/>
                  </a:moveTo>
                  <a:lnTo>
                    <a:pt x="0" y="6415"/>
                  </a:lnTo>
                  <a:lnTo>
                    <a:pt x="4309" y="8297"/>
                  </a:lnTo>
                  <a:lnTo>
                    <a:pt x="6887" y="1883"/>
                  </a:lnTo>
                  <a:lnTo>
                    <a:pt x="2578" y="1"/>
                  </a:lnTo>
                  <a:close/>
                </a:path>
              </a:pathLst>
            </a:custGeom>
            <a:solidFill>
              <a:srgbClr val="0A7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45"/>
            <p:cNvSpPr/>
            <p:nvPr/>
          </p:nvSpPr>
          <p:spPr>
            <a:xfrm>
              <a:off x="2881797" y="2720514"/>
              <a:ext cx="483904" cy="534515"/>
            </a:xfrm>
            <a:custGeom>
              <a:avLst/>
              <a:gdLst/>
              <a:ahLst/>
              <a:cxnLst/>
              <a:rect l="l" t="t" r="r" b="b"/>
              <a:pathLst>
                <a:path w="7343" h="8111" extrusionOk="0">
                  <a:moveTo>
                    <a:pt x="3033" y="1"/>
                  </a:moveTo>
                  <a:lnTo>
                    <a:pt x="0" y="6228"/>
                  </a:lnTo>
                  <a:lnTo>
                    <a:pt x="4309" y="8110"/>
                  </a:lnTo>
                  <a:lnTo>
                    <a:pt x="7342" y="1892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45"/>
            <p:cNvSpPr/>
            <p:nvPr/>
          </p:nvSpPr>
          <p:spPr>
            <a:xfrm>
              <a:off x="3145133" y="2717483"/>
              <a:ext cx="169363" cy="136545"/>
            </a:xfrm>
            <a:custGeom>
              <a:avLst/>
              <a:gdLst/>
              <a:ahLst/>
              <a:cxnLst/>
              <a:rect l="l" t="t" r="r" b="b"/>
              <a:pathLst>
                <a:path w="2570" h="2072" extrusionOk="0">
                  <a:moveTo>
                    <a:pt x="1250" y="1"/>
                  </a:moveTo>
                  <a:cubicBezTo>
                    <a:pt x="1108" y="1"/>
                    <a:pt x="965" y="28"/>
                    <a:pt x="830" y="83"/>
                  </a:cubicBezTo>
                  <a:cubicBezTo>
                    <a:pt x="545" y="199"/>
                    <a:pt x="313" y="413"/>
                    <a:pt x="197" y="698"/>
                  </a:cubicBezTo>
                  <a:lnTo>
                    <a:pt x="19" y="1100"/>
                  </a:lnTo>
                  <a:cubicBezTo>
                    <a:pt x="1" y="1135"/>
                    <a:pt x="19" y="1180"/>
                    <a:pt x="54" y="1198"/>
                  </a:cubicBezTo>
                  <a:cubicBezTo>
                    <a:pt x="64" y="1200"/>
                    <a:pt x="74" y="1201"/>
                    <a:pt x="83" y="1201"/>
                  </a:cubicBezTo>
                  <a:cubicBezTo>
                    <a:pt x="114" y="1201"/>
                    <a:pt x="139" y="1188"/>
                    <a:pt x="152" y="1153"/>
                  </a:cubicBezTo>
                  <a:lnTo>
                    <a:pt x="331" y="761"/>
                  </a:lnTo>
                  <a:cubicBezTo>
                    <a:pt x="438" y="511"/>
                    <a:pt x="634" y="323"/>
                    <a:pt x="884" y="225"/>
                  </a:cubicBezTo>
                  <a:cubicBezTo>
                    <a:pt x="1006" y="177"/>
                    <a:pt x="1135" y="153"/>
                    <a:pt x="1263" y="153"/>
                  </a:cubicBezTo>
                  <a:cubicBezTo>
                    <a:pt x="1398" y="153"/>
                    <a:pt x="1532" y="180"/>
                    <a:pt x="1660" y="234"/>
                  </a:cubicBezTo>
                  <a:cubicBezTo>
                    <a:pt x="2169" y="457"/>
                    <a:pt x="2401" y="1055"/>
                    <a:pt x="2177" y="1564"/>
                  </a:cubicBezTo>
                  <a:lnTo>
                    <a:pt x="1999" y="1965"/>
                  </a:lnTo>
                  <a:cubicBezTo>
                    <a:pt x="1981" y="2001"/>
                    <a:pt x="1999" y="2045"/>
                    <a:pt x="2044" y="2063"/>
                  </a:cubicBezTo>
                  <a:cubicBezTo>
                    <a:pt x="2053" y="2063"/>
                    <a:pt x="2062" y="2072"/>
                    <a:pt x="2070" y="2072"/>
                  </a:cubicBezTo>
                  <a:cubicBezTo>
                    <a:pt x="2097" y="2072"/>
                    <a:pt x="2124" y="2054"/>
                    <a:pt x="2142" y="2027"/>
                  </a:cubicBezTo>
                  <a:lnTo>
                    <a:pt x="2311" y="1626"/>
                  </a:lnTo>
                  <a:cubicBezTo>
                    <a:pt x="2570" y="1037"/>
                    <a:pt x="2302" y="359"/>
                    <a:pt x="1714" y="100"/>
                  </a:cubicBezTo>
                  <a:cubicBezTo>
                    <a:pt x="1568" y="35"/>
                    <a:pt x="1409" y="1"/>
                    <a:pt x="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45"/>
            <p:cNvSpPr/>
            <p:nvPr/>
          </p:nvSpPr>
          <p:spPr>
            <a:xfrm>
              <a:off x="3302700" y="1997460"/>
              <a:ext cx="452140" cy="282843"/>
            </a:xfrm>
            <a:custGeom>
              <a:avLst/>
              <a:gdLst/>
              <a:ahLst/>
              <a:cxnLst/>
              <a:rect l="l" t="t" r="r" b="b"/>
              <a:pathLst>
                <a:path w="6861" h="4292" extrusionOk="0">
                  <a:moveTo>
                    <a:pt x="6861" y="0"/>
                  </a:moveTo>
                  <a:lnTo>
                    <a:pt x="45" y="303"/>
                  </a:lnTo>
                  <a:lnTo>
                    <a:pt x="1" y="4291"/>
                  </a:lnTo>
                  <a:lnTo>
                    <a:pt x="1" y="4291"/>
                  </a:lnTo>
                  <a:lnTo>
                    <a:pt x="6816" y="3979"/>
                  </a:lnTo>
                  <a:lnTo>
                    <a:pt x="6861" y="0"/>
                  </a:lnTo>
                  <a:close/>
                </a:path>
              </a:pathLst>
            </a:custGeom>
            <a:solidFill>
              <a:srgbClr val="EB7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45"/>
            <p:cNvSpPr/>
            <p:nvPr/>
          </p:nvSpPr>
          <p:spPr>
            <a:xfrm>
              <a:off x="3303886" y="1905727"/>
              <a:ext cx="453919" cy="318099"/>
            </a:xfrm>
            <a:custGeom>
              <a:avLst/>
              <a:gdLst/>
              <a:ahLst/>
              <a:cxnLst/>
              <a:rect l="l" t="t" r="r" b="b"/>
              <a:pathLst>
                <a:path w="6888" h="4827" extrusionOk="0">
                  <a:moveTo>
                    <a:pt x="0" y="0"/>
                  </a:moveTo>
                  <a:lnTo>
                    <a:pt x="63" y="4648"/>
                  </a:lnTo>
                  <a:lnTo>
                    <a:pt x="6887" y="4827"/>
                  </a:lnTo>
                  <a:lnTo>
                    <a:pt x="6825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45"/>
            <p:cNvSpPr/>
            <p:nvPr/>
          </p:nvSpPr>
          <p:spPr>
            <a:xfrm>
              <a:off x="3720704" y="2019800"/>
              <a:ext cx="109394" cy="150516"/>
            </a:xfrm>
            <a:custGeom>
              <a:avLst/>
              <a:gdLst/>
              <a:ahLst/>
              <a:cxnLst/>
              <a:rect l="l" t="t" r="r" b="b"/>
              <a:pathLst>
                <a:path w="1660" h="2284" extrusionOk="0">
                  <a:moveTo>
                    <a:pt x="72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16"/>
                    <a:pt x="36" y="152"/>
                    <a:pt x="72" y="152"/>
                  </a:cubicBezTo>
                  <a:lnTo>
                    <a:pt x="509" y="143"/>
                  </a:lnTo>
                  <a:cubicBezTo>
                    <a:pt x="777" y="143"/>
                    <a:pt x="1017" y="241"/>
                    <a:pt x="1214" y="419"/>
                  </a:cubicBezTo>
                  <a:cubicBezTo>
                    <a:pt x="1401" y="607"/>
                    <a:pt x="1508" y="857"/>
                    <a:pt x="1517" y="1124"/>
                  </a:cubicBezTo>
                  <a:cubicBezTo>
                    <a:pt x="1517" y="1392"/>
                    <a:pt x="1419" y="1642"/>
                    <a:pt x="1232" y="1829"/>
                  </a:cubicBezTo>
                  <a:cubicBezTo>
                    <a:pt x="1044" y="2016"/>
                    <a:pt x="794" y="2123"/>
                    <a:pt x="536" y="2132"/>
                  </a:cubicBezTo>
                  <a:lnTo>
                    <a:pt x="99" y="2141"/>
                  </a:lnTo>
                  <a:cubicBezTo>
                    <a:pt x="63" y="2141"/>
                    <a:pt x="27" y="2168"/>
                    <a:pt x="27" y="2213"/>
                  </a:cubicBezTo>
                  <a:cubicBezTo>
                    <a:pt x="27" y="2248"/>
                    <a:pt x="63" y="2284"/>
                    <a:pt x="108" y="2284"/>
                  </a:cubicBezTo>
                  <a:lnTo>
                    <a:pt x="536" y="2275"/>
                  </a:lnTo>
                  <a:cubicBezTo>
                    <a:pt x="839" y="2275"/>
                    <a:pt x="1125" y="2150"/>
                    <a:pt x="1339" y="1936"/>
                  </a:cubicBezTo>
                  <a:cubicBezTo>
                    <a:pt x="1553" y="1713"/>
                    <a:pt x="1660" y="1427"/>
                    <a:pt x="1660" y="1124"/>
                  </a:cubicBezTo>
                  <a:cubicBezTo>
                    <a:pt x="1660" y="812"/>
                    <a:pt x="1535" y="535"/>
                    <a:pt x="1312" y="321"/>
                  </a:cubicBezTo>
                  <a:cubicBezTo>
                    <a:pt x="1098" y="107"/>
                    <a:pt x="821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45"/>
            <p:cNvSpPr/>
            <p:nvPr/>
          </p:nvSpPr>
          <p:spPr>
            <a:xfrm>
              <a:off x="4360329" y="1976833"/>
              <a:ext cx="470987" cy="333454"/>
            </a:xfrm>
            <a:custGeom>
              <a:avLst/>
              <a:gdLst/>
              <a:ahLst/>
              <a:cxnLst/>
              <a:rect l="l" t="t" r="r" b="b"/>
              <a:pathLst>
                <a:path w="7147" h="5060" extrusionOk="0">
                  <a:moveTo>
                    <a:pt x="402" y="1"/>
                  </a:moveTo>
                  <a:lnTo>
                    <a:pt x="1" y="4033"/>
                  </a:lnTo>
                  <a:lnTo>
                    <a:pt x="6745" y="5059"/>
                  </a:lnTo>
                  <a:lnTo>
                    <a:pt x="7146" y="1036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45"/>
            <p:cNvSpPr/>
            <p:nvPr/>
          </p:nvSpPr>
          <p:spPr>
            <a:xfrm>
              <a:off x="4359736" y="1897489"/>
              <a:ext cx="485090" cy="339846"/>
            </a:xfrm>
            <a:custGeom>
              <a:avLst/>
              <a:gdLst/>
              <a:ahLst/>
              <a:cxnLst/>
              <a:rect l="l" t="t" r="r" b="b"/>
              <a:pathLst>
                <a:path w="7361" h="5157" extrusionOk="0">
                  <a:moveTo>
                    <a:pt x="563" y="1"/>
                  </a:moveTo>
                  <a:lnTo>
                    <a:pt x="1" y="4604"/>
                  </a:lnTo>
                  <a:lnTo>
                    <a:pt x="6798" y="5157"/>
                  </a:lnTo>
                  <a:lnTo>
                    <a:pt x="7360" y="55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45"/>
            <p:cNvSpPr/>
            <p:nvPr/>
          </p:nvSpPr>
          <p:spPr>
            <a:xfrm>
              <a:off x="4296867" y="1998053"/>
              <a:ext cx="121124" cy="153481"/>
            </a:xfrm>
            <a:custGeom>
              <a:avLst/>
              <a:gdLst/>
              <a:ahLst/>
              <a:cxnLst/>
              <a:rect l="l" t="t" r="r" b="b"/>
              <a:pathLst>
                <a:path w="1838" h="2329" extrusionOk="0">
                  <a:moveTo>
                    <a:pt x="1207" y="1"/>
                  </a:moveTo>
                  <a:cubicBezTo>
                    <a:pt x="952" y="1"/>
                    <a:pt x="705" y="83"/>
                    <a:pt x="509" y="241"/>
                  </a:cubicBezTo>
                  <a:cubicBezTo>
                    <a:pt x="268" y="428"/>
                    <a:pt x="116" y="696"/>
                    <a:pt x="71" y="999"/>
                  </a:cubicBezTo>
                  <a:cubicBezTo>
                    <a:pt x="0" y="1624"/>
                    <a:pt x="446" y="2195"/>
                    <a:pt x="1071" y="2275"/>
                  </a:cubicBezTo>
                  <a:lnTo>
                    <a:pt x="1499" y="2328"/>
                  </a:lnTo>
                  <a:lnTo>
                    <a:pt x="1508" y="2328"/>
                  </a:lnTo>
                  <a:cubicBezTo>
                    <a:pt x="1543" y="2328"/>
                    <a:pt x="1570" y="2302"/>
                    <a:pt x="1579" y="2266"/>
                  </a:cubicBezTo>
                  <a:cubicBezTo>
                    <a:pt x="1579" y="2221"/>
                    <a:pt x="1552" y="2186"/>
                    <a:pt x="1517" y="2177"/>
                  </a:cubicBezTo>
                  <a:lnTo>
                    <a:pt x="1088" y="2123"/>
                  </a:lnTo>
                  <a:cubicBezTo>
                    <a:pt x="544" y="2061"/>
                    <a:pt x="152" y="1561"/>
                    <a:pt x="223" y="1017"/>
                  </a:cubicBezTo>
                  <a:cubicBezTo>
                    <a:pt x="250" y="758"/>
                    <a:pt x="384" y="517"/>
                    <a:pt x="598" y="357"/>
                  </a:cubicBezTo>
                  <a:cubicBezTo>
                    <a:pt x="775" y="218"/>
                    <a:pt x="998" y="146"/>
                    <a:pt x="1222" y="146"/>
                  </a:cubicBezTo>
                  <a:cubicBezTo>
                    <a:pt x="1258" y="146"/>
                    <a:pt x="1294" y="148"/>
                    <a:pt x="1329" y="152"/>
                  </a:cubicBezTo>
                  <a:lnTo>
                    <a:pt x="1758" y="205"/>
                  </a:lnTo>
                  <a:cubicBezTo>
                    <a:pt x="1762" y="206"/>
                    <a:pt x="1767" y="207"/>
                    <a:pt x="1771" y="207"/>
                  </a:cubicBezTo>
                  <a:cubicBezTo>
                    <a:pt x="1808" y="207"/>
                    <a:pt x="1830" y="175"/>
                    <a:pt x="1838" y="143"/>
                  </a:cubicBezTo>
                  <a:cubicBezTo>
                    <a:pt x="1838" y="98"/>
                    <a:pt x="1811" y="62"/>
                    <a:pt x="1775" y="62"/>
                  </a:cubicBezTo>
                  <a:lnTo>
                    <a:pt x="1347" y="9"/>
                  </a:lnTo>
                  <a:cubicBezTo>
                    <a:pt x="1300" y="3"/>
                    <a:pt x="1253" y="1"/>
                    <a:pt x="1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45"/>
            <p:cNvSpPr/>
            <p:nvPr/>
          </p:nvSpPr>
          <p:spPr>
            <a:xfrm>
              <a:off x="2761266" y="3263201"/>
              <a:ext cx="189331" cy="184652"/>
            </a:xfrm>
            <a:custGeom>
              <a:avLst/>
              <a:gdLst/>
              <a:ahLst/>
              <a:cxnLst/>
              <a:rect l="l" t="t" r="r" b="b"/>
              <a:pathLst>
                <a:path w="2873" h="2802" extrusionOk="0">
                  <a:moveTo>
                    <a:pt x="687" y="0"/>
                  </a:moveTo>
                  <a:lnTo>
                    <a:pt x="776" y="999"/>
                  </a:lnTo>
                  <a:lnTo>
                    <a:pt x="0" y="1641"/>
                  </a:lnTo>
                  <a:lnTo>
                    <a:pt x="982" y="1865"/>
                  </a:lnTo>
                  <a:lnTo>
                    <a:pt x="1356" y="2801"/>
                  </a:lnTo>
                  <a:lnTo>
                    <a:pt x="1874" y="1936"/>
                  </a:lnTo>
                  <a:lnTo>
                    <a:pt x="2873" y="1873"/>
                  </a:lnTo>
                  <a:lnTo>
                    <a:pt x="2213" y="1115"/>
                  </a:lnTo>
                  <a:lnTo>
                    <a:pt x="2463" y="143"/>
                  </a:lnTo>
                  <a:lnTo>
                    <a:pt x="2463" y="143"/>
                  </a:lnTo>
                  <a:lnTo>
                    <a:pt x="1535" y="535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45"/>
            <p:cNvSpPr/>
            <p:nvPr/>
          </p:nvSpPr>
          <p:spPr>
            <a:xfrm>
              <a:off x="2954684" y="2350171"/>
              <a:ext cx="142344" cy="139378"/>
            </a:xfrm>
            <a:custGeom>
              <a:avLst/>
              <a:gdLst/>
              <a:ahLst/>
              <a:cxnLst/>
              <a:rect l="l" t="t" r="r" b="b"/>
              <a:pathLst>
                <a:path w="2160" h="2115" extrusionOk="0">
                  <a:moveTo>
                    <a:pt x="1160" y="0"/>
                  </a:moveTo>
                  <a:lnTo>
                    <a:pt x="759" y="642"/>
                  </a:lnTo>
                  <a:lnTo>
                    <a:pt x="0" y="669"/>
                  </a:lnTo>
                  <a:lnTo>
                    <a:pt x="482" y="1249"/>
                  </a:lnTo>
                  <a:lnTo>
                    <a:pt x="286" y="1981"/>
                  </a:lnTo>
                  <a:lnTo>
                    <a:pt x="982" y="1704"/>
                  </a:lnTo>
                  <a:lnTo>
                    <a:pt x="1615" y="2114"/>
                  </a:lnTo>
                  <a:lnTo>
                    <a:pt x="1562" y="1365"/>
                  </a:lnTo>
                  <a:lnTo>
                    <a:pt x="2159" y="892"/>
                  </a:lnTo>
                  <a:lnTo>
                    <a:pt x="1419" y="705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45"/>
            <p:cNvSpPr/>
            <p:nvPr/>
          </p:nvSpPr>
          <p:spPr>
            <a:xfrm>
              <a:off x="4684293" y="1560609"/>
              <a:ext cx="155854" cy="162312"/>
            </a:xfrm>
            <a:custGeom>
              <a:avLst/>
              <a:gdLst/>
              <a:ahLst/>
              <a:cxnLst/>
              <a:rect l="l" t="t" r="r" b="b"/>
              <a:pathLst>
                <a:path w="2365" h="2463" extrusionOk="0">
                  <a:moveTo>
                    <a:pt x="919" y="1"/>
                  </a:moveTo>
                  <a:lnTo>
                    <a:pt x="776" y="848"/>
                  </a:lnTo>
                  <a:lnTo>
                    <a:pt x="0" y="1214"/>
                  </a:lnTo>
                  <a:lnTo>
                    <a:pt x="758" y="1616"/>
                  </a:lnTo>
                  <a:lnTo>
                    <a:pt x="865" y="2463"/>
                  </a:lnTo>
                  <a:lnTo>
                    <a:pt x="1481" y="1865"/>
                  </a:lnTo>
                  <a:lnTo>
                    <a:pt x="2328" y="2026"/>
                  </a:lnTo>
                  <a:lnTo>
                    <a:pt x="2328" y="2026"/>
                  </a:lnTo>
                  <a:lnTo>
                    <a:pt x="1945" y="1259"/>
                  </a:lnTo>
                  <a:lnTo>
                    <a:pt x="2364" y="500"/>
                  </a:lnTo>
                  <a:lnTo>
                    <a:pt x="1508" y="634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45"/>
            <p:cNvSpPr/>
            <p:nvPr/>
          </p:nvSpPr>
          <p:spPr>
            <a:xfrm>
              <a:off x="5051686" y="3412464"/>
              <a:ext cx="134107" cy="138851"/>
            </a:xfrm>
            <a:custGeom>
              <a:avLst/>
              <a:gdLst/>
              <a:ahLst/>
              <a:cxnLst/>
              <a:rect l="l" t="t" r="r" b="b"/>
              <a:pathLst>
                <a:path w="2035" h="2107" extrusionOk="0">
                  <a:moveTo>
                    <a:pt x="1223" y="1"/>
                  </a:moveTo>
                  <a:lnTo>
                    <a:pt x="732" y="545"/>
                  </a:lnTo>
                  <a:lnTo>
                    <a:pt x="1" y="456"/>
                  </a:lnTo>
                  <a:lnTo>
                    <a:pt x="375" y="1089"/>
                  </a:lnTo>
                  <a:lnTo>
                    <a:pt x="54" y="1758"/>
                  </a:lnTo>
                  <a:lnTo>
                    <a:pt x="777" y="1598"/>
                  </a:lnTo>
                  <a:lnTo>
                    <a:pt x="1312" y="2106"/>
                  </a:lnTo>
                  <a:lnTo>
                    <a:pt x="1392" y="1375"/>
                  </a:lnTo>
                  <a:lnTo>
                    <a:pt x="2035" y="1018"/>
                  </a:lnTo>
                  <a:lnTo>
                    <a:pt x="1366" y="724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45"/>
            <p:cNvSpPr/>
            <p:nvPr/>
          </p:nvSpPr>
          <p:spPr>
            <a:xfrm>
              <a:off x="4318021" y="4122076"/>
              <a:ext cx="134107" cy="138785"/>
            </a:xfrm>
            <a:custGeom>
              <a:avLst/>
              <a:gdLst/>
              <a:ahLst/>
              <a:cxnLst/>
              <a:rect l="l" t="t" r="r" b="b"/>
              <a:pathLst>
                <a:path w="2035" h="2106" extrusionOk="0">
                  <a:moveTo>
                    <a:pt x="1222" y="1"/>
                  </a:moveTo>
                  <a:lnTo>
                    <a:pt x="732" y="545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375" y="1089"/>
                  </a:lnTo>
                  <a:lnTo>
                    <a:pt x="54" y="1758"/>
                  </a:lnTo>
                  <a:lnTo>
                    <a:pt x="776" y="1597"/>
                  </a:lnTo>
                  <a:lnTo>
                    <a:pt x="1312" y="2106"/>
                  </a:lnTo>
                  <a:lnTo>
                    <a:pt x="1392" y="1374"/>
                  </a:lnTo>
                  <a:lnTo>
                    <a:pt x="2034" y="1018"/>
                  </a:lnTo>
                  <a:lnTo>
                    <a:pt x="1365" y="723"/>
                  </a:lnTo>
                  <a:lnTo>
                    <a:pt x="1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45"/>
            <p:cNvSpPr/>
            <p:nvPr/>
          </p:nvSpPr>
          <p:spPr>
            <a:xfrm>
              <a:off x="4801266" y="2326630"/>
              <a:ext cx="120597" cy="125342"/>
            </a:xfrm>
            <a:custGeom>
              <a:avLst/>
              <a:gdLst/>
              <a:ahLst/>
              <a:cxnLst/>
              <a:rect l="l" t="t" r="r" b="b"/>
              <a:pathLst>
                <a:path w="1830" h="1902" extrusionOk="0">
                  <a:moveTo>
                    <a:pt x="714" y="1"/>
                  </a:moveTo>
                  <a:lnTo>
                    <a:pt x="607" y="652"/>
                  </a:lnTo>
                  <a:lnTo>
                    <a:pt x="0" y="938"/>
                  </a:lnTo>
                  <a:lnTo>
                    <a:pt x="598" y="1241"/>
                  </a:lnTo>
                  <a:lnTo>
                    <a:pt x="678" y="1901"/>
                  </a:lnTo>
                  <a:lnTo>
                    <a:pt x="1151" y="1437"/>
                  </a:lnTo>
                  <a:lnTo>
                    <a:pt x="1802" y="1562"/>
                  </a:lnTo>
                  <a:lnTo>
                    <a:pt x="1802" y="1562"/>
                  </a:lnTo>
                  <a:lnTo>
                    <a:pt x="1508" y="964"/>
                  </a:lnTo>
                  <a:lnTo>
                    <a:pt x="1829" y="384"/>
                  </a:lnTo>
                  <a:lnTo>
                    <a:pt x="1169" y="483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F1C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45"/>
            <p:cNvSpPr/>
            <p:nvPr/>
          </p:nvSpPr>
          <p:spPr>
            <a:xfrm>
              <a:off x="3509033" y="3272559"/>
              <a:ext cx="530363" cy="858413"/>
            </a:xfrm>
            <a:custGeom>
              <a:avLst/>
              <a:gdLst/>
              <a:ahLst/>
              <a:cxnLst/>
              <a:rect l="l" t="t" r="r" b="b"/>
              <a:pathLst>
                <a:path w="8048" h="13026" extrusionOk="0">
                  <a:moveTo>
                    <a:pt x="4684" y="1"/>
                  </a:moveTo>
                  <a:lnTo>
                    <a:pt x="1" y="1499"/>
                  </a:lnTo>
                  <a:lnTo>
                    <a:pt x="4051" y="13025"/>
                  </a:lnTo>
                  <a:lnTo>
                    <a:pt x="5701" y="12499"/>
                  </a:lnTo>
                  <a:lnTo>
                    <a:pt x="3293" y="4203"/>
                  </a:lnTo>
                  <a:lnTo>
                    <a:pt x="3560" y="4113"/>
                  </a:lnTo>
                  <a:lnTo>
                    <a:pt x="6397" y="12276"/>
                  </a:lnTo>
                  <a:lnTo>
                    <a:pt x="8048" y="11750"/>
                  </a:lnTo>
                  <a:lnTo>
                    <a:pt x="46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45"/>
            <p:cNvSpPr/>
            <p:nvPr/>
          </p:nvSpPr>
          <p:spPr>
            <a:xfrm>
              <a:off x="3768877" y="4084447"/>
              <a:ext cx="124156" cy="65900"/>
            </a:xfrm>
            <a:custGeom>
              <a:avLst/>
              <a:gdLst/>
              <a:ahLst/>
              <a:cxnLst/>
              <a:rect l="l" t="t" r="r" b="b"/>
              <a:pathLst>
                <a:path w="1884" h="1000" extrusionOk="0">
                  <a:moveTo>
                    <a:pt x="1741" y="1"/>
                  </a:moveTo>
                  <a:lnTo>
                    <a:pt x="1" y="554"/>
                  </a:lnTo>
                  <a:lnTo>
                    <a:pt x="144" y="1000"/>
                  </a:lnTo>
                  <a:lnTo>
                    <a:pt x="1883" y="447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45"/>
            <p:cNvSpPr/>
            <p:nvPr/>
          </p:nvSpPr>
          <p:spPr>
            <a:xfrm>
              <a:off x="3921171" y="4033901"/>
              <a:ext cx="129428" cy="67679"/>
            </a:xfrm>
            <a:custGeom>
              <a:avLst/>
              <a:gdLst/>
              <a:ahLst/>
              <a:cxnLst/>
              <a:rect l="l" t="t" r="r" b="b"/>
              <a:pathLst>
                <a:path w="1964" h="1027" extrusionOk="0">
                  <a:moveTo>
                    <a:pt x="1820" y="0"/>
                  </a:moveTo>
                  <a:lnTo>
                    <a:pt x="1" y="580"/>
                  </a:lnTo>
                  <a:lnTo>
                    <a:pt x="143" y="1026"/>
                  </a:lnTo>
                  <a:lnTo>
                    <a:pt x="1963" y="446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5"/>
            <p:cNvSpPr/>
            <p:nvPr/>
          </p:nvSpPr>
          <p:spPr>
            <a:xfrm>
              <a:off x="3650125" y="3353682"/>
              <a:ext cx="107088" cy="173515"/>
            </a:xfrm>
            <a:custGeom>
              <a:avLst/>
              <a:gdLst/>
              <a:ahLst/>
              <a:cxnLst/>
              <a:rect l="l" t="t" r="r" b="b"/>
              <a:pathLst>
                <a:path w="1625" h="2633" extrusionOk="0">
                  <a:moveTo>
                    <a:pt x="786" y="1"/>
                  </a:moveTo>
                  <a:lnTo>
                    <a:pt x="715" y="28"/>
                  </a:lnTo>
                  <a:lnTo>
                    <a:pt x="1518" y="2543"/>
                  </a:lnTo>
                  <a:cubicBezTo>
                    <a:pt x="1476" y="2553"/>
                    <a:pt x="1434" y="2558"/>
                    <a:pt x="1393" y="2558"/>
                  </a:cubicBezTo>
                  <a:cubicBezTo>
                    <a:pt x="1318" y="2558"/>
                    <a:pt x="1244" y="2542"/>
                    <a:pt x="1170" y="2508"/>
                  </a:cubicBezTo>
                  <a:cubicBezTo>
                    <a:pt x="483" y="2151"/>
                    <a:pt x="81" y="251"/>
                    <a:pt x="72" y="233"/>
                  </a:cubicBezTo>
                  <a:lnTo>
                    <a:pt x="1" y="251"/>
                  </a:lnTo>
                  <a:cubicBezTo>
                    <a:pt x="19" y="331"/>
                    <a:pt x="411" y="2204"/>
                    <a:pt x="1134" y="2570"/>
                  </a:cubicBezTo>
                  <a:cubicBezTo>
                    <a:pt x="1223" y="2615"/>
                    <a:pt x="1303" y="2633"/>
                    <a:pt x="1393" y="2633"/>
                  </a:cubicBezTo>
                  <a:cubicBezTo>
                    <a:pt x="1464" y="2633"/>
                    <a:pt x="1544" y="2615"/>
                    <a:pt x="1625" y="2579"/>
                  </a:cubicBezTo>
                  <a:lnTo>
                    <a:pt x="1589" y="2517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5"/>
            <p:cNvSpPr/>
            <p:nvPr/>
          </p:nvSpPr>
          <p:spPr>
            <a:xfrm>
              <a:off x="3549034" y="3312560"/>
              <a:ext cx="267554" cy="142344"/>
            </a:xfrm>
            <a:custGeom>
              <a:avLst/>
              <a:gdLst/>
              <a:ahLst/>
              <a:cxnLst/>
              <a:rect l="l" t="t" r="r" b="b"/>
              <a:pathLst>
                <a:path w="4060" h="2160" extrusionOk="0">
                  <a:moveTo>
                    <a:pt x="3926" y="0"/>
                  </a:moveTo>
                  <a:lnTo>
                    <a:pt x="1" y="1249"/>
                  </a:lnTo>
                  <a:lnTo>
                    <a:pt x="18" y="1321"/>
                  </a:lnTo>
                  <a:lnTo>
                    <a:pt x="696" y="1107"/>
                  </a:lnTo>
                  <a:lnTo>
                    <a:pt x="696" y="1107"/>
                  </a:lnTo>
                  <a:cubicBezTo>
                    <a:pt x="732" y="1187"/>
                    <a:pt x="946" y="1776"/>
                    <a:pt x="384" y="2088"/>
                  </a:cubicBezTo>
                  <a:lnTo>
                    <a:pt x="420" y="2159"/>
                  </a:lnTo>
                  <a:cubicBezTo>
                    <a:pt x="1018" y="1820"/>
                    <a:pt x="812" y="1187"/>
                    <a:pt x="768" y="1089"/>
                  </a:cubicBezTo>
                  <a:lnTo>
                    <a:pt x="3043" y="357"/>
                  </a:lnTo>
                  <a:cubicBezTo>
                    <a:pt x="3078" y="455"/>
                    <a:pt x="3319" y="1080"/>
                    <a:pt x="3944" y="1080"/>
                  </a:cubicBezTo>
                  <a:cubicBezTo>
                    <a:pt x="3979" y="1080"/>
                    <a:pt x="4015" y="1080"/>
                    <a:pt x="4060" y="1071"/>
                  </a:cubicBezTo>
                  <a:lnTo>
                    <a:pt x="4051" y="1000"/>
                  </a:lnTo>
                  <a:cubicBezTo>
                    <a:pt x="4016" y="1003"/>
                    <a:pt x="3983" y="1005"/>
                    <a:pt x="3950" y="1005"/>
                  </a:cubicBezTo>
                  <a:cubicBezTo>
                    <a:pt x="3373" y="1005"/>
                    <a:pt x="3148" y="432"/>
                    <a:pt x="3114" y="339"/>
                  </a:cubicBezTo>
                  <a:lnTo>
                    <a:pt x="3944" y="72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21" name="Google Shape;3121;p45"/>
            <p:cNvGrpSpPr/>
            <p:nvPr/>
          </p:nvGrpSpPr>
          <p:grpSpPr>
            <a:xfrm>
              <a:off x="2967005" y="1837520"/>
              <a:ext cx="2732016" cy="2592111"/>
              <a:chOff x="2967005" y="1837520"/>
              <a:chExt cx="2732016" cy="2592111"/>
            </a:xfrm>
          </p:grpSpPr>
          <p:sp>
            <p:nvSpPr>
              <p:cNvPr id="3122" name="Google Shape;3122;p45"/>
              <p:cNvSpPr/>
              <p:nvPr/>
            </p:nvSpPr>
            <p:spPr>
              <a:xfrm>
                <a:off x="2967005" y="3414244"/>
                <a:ext cx="87647" cy="8824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9" extrusionOk="0">
                    <a:moveTo>
                      <a:pt x="670" y="188"/>
                    </a:moveTo>
                    <a:cubicBezTo>
                      <a:pt x="928" y="188"/>
                      <a:pt x="1151" y="402"/>
                      <a:pt x="1151" y="670"/>
                    </a:cubicBezTo>
                    <a:cubicBezTo>
                      <a:pt x="1151" y="937"/>
                      <a:pt x="928" y="1152"/>
                      <a:pt x="670" y="1152"/>
                    </a:cubicBezTo>
                    <a:cubicBezTo>
                      <a:pt x="402" y="1152"/>
                      <a:pt x="188" y="937"/>
                      <a:pt x="188" y="670"/>
                    </a:cubicBezTo>
                    <a:cubicBezTo>
                      <a:pt x="188" y="402"/>
                      <a:pt x="402" y="188"/>
                      <a:pt x="670" y="188"/>
                    </a:cubicBezTo>
                    <a:close/>
                    <a:moveTo>
                      <a:pt x="670" y="1"/>
                    </a:moveTo>
                    <a:cubicBezTo>
                      <a:pt x="295" y="1"/>
                      <a:pt x="1" y="304"/>
                      <a:pt x="1" y="670"/>
                    </a:cubicBezTo>
                    <a:cubicBezTo>
                      <a:pt x="1" y="1036"/>
                      <a:pt x="295" y="1339"/>
                      <a:pt x="670" y="1339"/>
                    </a:cubicBezTo>
                    <a:cubicBezTo>
                      <a:pt x="1036" y="1339"/>
                      <a:pt x="1330" y="1036"/>
                      <a:pt x="1330" y="670"/>
                    </a:cubicBezTo>
                    <a:cubicBezTo>
                      <a:pt x="1330" y="304"/>
                      <a:pt x="1036" y="1"/>
                      <a:pt x="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45"/>
              <p:cNvSpPr/>
              <p:nvPr/>
            </p:nvSpPr>
            <p:spPr>
              <a:xfrm>
                <a:off x="3453809" y="3030969"/>
                <a:ext cx="87647" cy="87647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188"/>
                    </a:moveTo>
                    <a:cubicBezTo>
                      <a:pt x="928" y="188"/>
                      <a:pt x="1151" y="402"/>
                      <a:pt x="1151" y="669"/>
                    </a:cubicBezTo>
                    <a:cubicBezTo>
                      <a:pt x="1151" y="928"/>
                      <a:pt x="928" y="1151"/>
                      <a:pt x="669" y="1151"/>
                    </a:cubicBezTo>
                    <a:cubicBezTo>
                      <a:pt x="402" y="1151"/>
                      <a:pt x="188" y="928"/>
                      <a:pt x="188" y="669"/>
                    </a:cubicBezTo>
                    <a:cubicBezTo>
                      <a:pt x="188" y="402"/>
                      <a:pt x="402" y="188"/>
                      <a:pt x="669" y="188"/>
                    </a:cubicBezTo>
                    <a:close/>
                    <a:moveTo>
                      <a:pt x="669" y="0"/>
                    </a:moveTo>
                    <a:cubicBezTo>
                      <a:pt x="295" y="0"/>
                      <a:pt x="0" y="295"/>
                      <a:pt x="0" y="669"/>
                    </a:cubicBezTo>
                    <a:cubicBezTo>
                      <a:pt x="0" y="1035"/>
                      <a:pt x="295" y="1329"/>
                      <a:pt x="669" y="1329"/>
                    </a:cubicBezTo>
                    <a:cubicBezTo>
                      <a:pt x="1035" y="1329"/>
                      <a:pt x="1330" y="1035"/>
                      <a:pt x="1330" y="669"/>
                    </a:cubicBezTo>
                    <a:cubicBezTo>
                      <a:pt x="1330" y="295"/>
                      <a:pt x="1035" y="0"/>
                      <a:pt x="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45"/>
              <p:cNvSpPr/>
              <p:nvPr/>
            </p:nvSpPr>
            <p:spPr>
              <a:xfrm>
                <a:off x="5610782" y="3194401"/>
                <a:ext cx="88240" cy="8764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30" extrusionOk="0">
                    <a:moveTo>
                      <a:pt x="670" y="188"/>
                    </a:moveTo>
                    <a:cubicBezTo>
                      <a:pt x="937" y="188"/>
                      <a:pt x="1151" y="402"/>
                      <a:pt x="1151" y="669"/>
                    </a:cubicBezTo>
                    <a:cubicBezTo>
                      <a:pt x="1151" y="928"/>
                      <a:pt x="937" y="1151"/>
                      <a:pt x="670" y="1151"/>
                    </a:cubicBezTo>
                    <a:cubicBezTo>
                      <a:pt x="402" y="1151"/>
                      <a:pt x="188" y="928"/>
                      <a:pt x="188" y="669"/>
                    </a:cubicBezTo>
                    <a:cubicBezTo>
                      <a:pt x="188" y="402"/>
                      <a:pt x="402" y="188"/>
                      <a:pt x="670" y="188"/>
                    </a:cubicBezTo>
                    <a:close/>
                    <a:moveTo>
                      <a:pt x="670" y="0"/>
                    </a:moveTo>
                    <a:cubicBezTo>
                      <a:pt x="304" y="0"/>
                      <a:pt x="1" y="295"/>
                      <a:pt x="1" y="669"/>
                    </a:cubicBezTo>
                    <a:cubicBezTo>
                      <a:pt x="1" y="1035"/>
                      <a:pt x="304" y="1329"/>
                      <a:pt x="670" y="1329"/>
                    </a:cubicBezTo>
                    <a:cubicBezTo>
                      <a:pt x="1035" y="1329"/>
                      <a:pt x="1339" y="1035"/>
                      <a:pt x="1339" y="669"/>
                    </a:cubicBezTo>
                    <a:cubicBezTo>
                      <a:pt x="1339" y="295"/>
                      <a:pt x="1035" y="0"/>
                      <a:pt x="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45"/>
              <p:cNvSpPr/>
              <p:nvPr/>
            </p:nvSpPr>
            <p:spPr>
              <a:xfrm>
                <a:off x="4549660" y="4341984"/>
                <a:ext cx="87647" cy="87647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0" y="178"/>
                    </a:moveTo>
                    <a:cubicBezTo>
                      <a:pt x="928" y="178"/>
                      <a:pt x="1142" y="401"/>
                      <a:pt x="1142" y="660"/>
                    </a:cubicBezTo>
                    <a:cubicBezTo>
                      <a:pt x="1142" y="928"/>
                      <a:pt x="928" y="1142"/>
                      <a:pt x="660" y="1142"/>
                    </a:cubicBezTo>
                    <a:cubicBezTo>
                      <a:pt x="402" y="1142"/>
                      <a:pt x="179" y="928"/>
                      <a:pt x="179" y="660"/>
                    </a:cubicBezTo>
                    <a:cubicBezTo>
                      <a:pt x="179" y="401"/>
                      <a:pt x="402" y="178"/>
                      <a:pt x="660" y="178"/>
                    </a:cubicBezTo>
                    <a:close/>
                    <a:moveTo>
                      <a:pt x="660" y="0"/>
                    </a:moveTo>
                    <a:cubicBezTo>
                      <a:pt x="295" y="0"/>
                      <a:pt x="0" y="294"/>
                      <a:pt x="0" y="660"/>
                    </a:cubicBezTo>
                    <a:cubicBezTo>
                      <a:pt x="0" y="1035"/>
                      <a:pt x="295" y="1329"/>
                      <a:pt x="660" y="1329"/>
                    </a:cubicBezTo>
                    <a:cubicBezTo>
                      <a:pt x="1035" y="1329"/>
                      <a:pt x="1329" y="1035"/>
                      <a:pt x="1329" y="660"/>
                    </a:cubicBezTo>
                    <a:cubicBezTo>
                      <a:pt x="1329" y="294"/>
                      <a:pt x="1035" y="0"/>
                      <a:pt x="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45"/>
              <p:cNvSpPr/>
              <p:nvPr/>
            </p:nvSpPr>
            <p:spPr>
              <a:xfrm>
                <a:off x="3613682" y="4185603"/>
                <a:ext cx="12455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62" extrusionOk="0">
                    <a:moveTo>
                      <a:pt x="1" y="0"/>
                    </a:moveTo>
                    <a:lnTo>
                      <a:pt x="1" y="1561"/>
                    </a:lnTo>
                    <a:lnTo>
                      <a:pt x="188" y="1561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45"/>
              <p:cNvSpPr/>
              <p:nvPr/>
            </p:nvSpPr>
            <p:spPr>
              <a:xfrm>
                <a:off x="3568409" y="4230811"/>
                <a:ext cx="103002" cy="1245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89" extrusionOk="0">
                    <a:moveTo>
                      <a:pt x="1" y="1"/>
                    </a:moveTo>
                    <a:lnTo>
                      <a:pt x="1" y="188"/>
                    </a:lnTo>
                    <a:lnTo>
                      <a:pt x="1562" y="188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45"/>
              <p:cNvSpPr/>
              <p:nvPr/>
            </p:nvSpPr>
            <p:spPr>
              <a:xfrm>
                <a:off x="4954088" y="1837520"/>
                <a:ext cx="11862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562" extrusionOk="0">
                    <a:moveTo>
                      <a:pt x="1" y="1"/>
                    </a:moveTo>
                    <a:lnTo>
                      <a:pt x="1" y="1562"/>
                    </a:lnTo>
                    <a:lnTo>
                      <a:pt x="179" y="1562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45"/>
              <p:cNvSpPr/>
              <p:nvPr/>
            </p:nvSpPr>
            <p:spPr>
              <a:xfrm>
                <a:off x="4908815" y="1882794"/>
                <a:ext cx="102409" cy="12389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88" extrusionOk="0">
                    <a:moveTo>
                      <a:pt x="1" y="1"/>
                    </a:moveTo>
                    <a:lnTo>
                      <a:pt x="1" y="188"/>
                    </a:lnTo>
                    <a:lnTo>
                      <a:pt x="1553" y="18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45"/>
              <p:cNvSpPr/>
              <p:nvPr/>
            </p:nvSpPr>
            <p:spPr>
              <a:xfrm>
                <a:off x="5554964" y="3364292"/>
                <a:ext cx="12389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62" extrusionOk="0">
                    <a:moveTo>
                      <a:pt x="0" y="0"/>
                    </a:moveTo>
                    <a:lnTo>
                      <a:pt x="0" y="1562"/>
                    </a:lnTo>
                    <a:lnTo>
                      <a:pt x="187" y="156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45"/>
              <p:cNvSpPr/>
              <p:nvPr/>
            </p:nvSpPr>
            <p:spPr>
              <a:xfrm>
                <a:off x="5509691" y="3409565"/>
                <a:ext cx="102936" cy="12389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8" extrusionOk="0">
                    <a:moveTo>
                      <a:pt x="0" y="0"/>
                    </a:moveTo>
                    <a:lnTo>
                      <a:pt x="0" y="188"/>
                    </a:lnTo>
                    <a:lnTo>
                      <a:pt x="1561" y="188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45"/>
              <p:cNvSpPr/>
              <p:nvPr/>
            </p:nvSpPr>
            <p:spPr>
              <a:xfrm>
                <a:off x="3182762" y="2417770"/>
                <a:ext cx="12455" cy="10293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62" extrusionOk="0">
                    <a:moveTo>
                      <a:pt x="1" y="1"/>
                    </a:moveTo>
                    <a:lnTo>
                      <a:pt x="1" y="1562"/>
                    </a:lnTo>
                    <a:lnTo>
                      <a:pt x="188" y="1562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45"/>
              <p:cNvSpPr/>
              <p:nvPr/>
            </p:nvSpPr>
            <p:spPr>
              <a:xfrm>
                <a:off x="3137489" y="2463043"/>
                <a:ext cx="102936" cy="12389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88" extrusionOk="0">
                    <a:moveTo>
                      <a:pt x="1" y="1"/>
                    </a:moveTo>
                    <a:lnTo>
                      <a:pt x="1" y="188"/>
                    </a:lnTo>
                    <a:lnTo>
                      <a:pt x="1562" y="188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34" name="Google Shape;3134;p45"/>
          <p:cNvSpPr/>
          <p:nvPr/>
        </p:nvSpPr>
        <p:spPr>
          <a:xfrm>
            <a:off x="3349825" y="204547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5" name="Google Shape;3135;p45"/>
          <p:cNvSpPr/>
          <p:nvPr/>
        </p:nvSpPr>
        <p:spPr>
          <a:xfrm>
            <a:off x="5081100" y="144622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6" name="Google Shape;3136;p45"/>
          <p:cNvSpPr/>
          <p:nvPr/>
        </p:nvSpPr>
        <p:spPr>
          <a:xfrm>
            <a:off x="5395800" y="204547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7" name="Google Shape;3137;p45"/>
          <p:cNvSpPr/>
          <p:nvPr/>
        </p:nvSpPr>
        <p:spPr>
          <a:xfrm>
            <a:off x="3492750" y="3422550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8" name="Google Shape;3138;p45"/>
          <p:cNvSpPr/>
          <p:nvPr/>
        </p:nvSpPr>
        <p:spPr>
          <a:xfrm>
            <a:off x="5217100" y="3909775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39" name="Google Shape;3139;p45"/>
          <p:cNvSpPr/>
          <p:nvPr/>
        </p:nvSpPr>
        <p:spPr>
          <a:xfrm>
            <a:off x="5838450" y="3278438"/>
            <a:ext cx="314700" cy="31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140" name="Google Shape;3140;p45"/>
          <p:cNvGrpSpPr/>
          <p:nvPr/>
        </p:nvGrpSpPr>
        <p:grpSpPr>
          <a:xfrm>
            <a:off x="431162" y="1563536"/>
            <a:ext cx="3050123" cy="830243"/>
            <a:chOff x="457200" y="1380975"/>
            <a:chExt cx="3050123" cy="830243"/>
          </a:xfrm>
        </p:grpSpPr>
        <p:grpSp>
          <p:nvGrpSpPr>
            <p:cNvPr id="3141" name="Google Shape;3141;p45"/>
            <p:cNvGrpSpPr/>
            <p:nvPr/>
          </p:nvGrpSpPr>
          <p:grpSpPr>
            <a:xfrm>
              <a:off x="457200" y="1380975"/>
              <a:ext cx="1980323" cy="830243"/>
              <a:chOff x="-2082450" y="1418025"/>
              <a:chExt cx="1980323" cy="830243"/>
            </a:xfrm>
          </p:grpSpPr>
          <p:sp>
            <p:nvSpPr>
              <p:cNvPr id="3142" name="Google Shape;3142;p45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Age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43" name="Google Shape;3143;p45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Độ tuổi (số nguyên)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44" name="Google Shape;3144;p45"/>
            <p:cNvCxnSpPr>
              <a:stCxn id="3142" idx="3"/>
              <a:endCxn id="3134" idx="0"/>
            </p:cNvCxnSpPr>
            <p:nvPr/>
          </p:nvCxnSpPr>
          <p:spPr>
            <a:xfrm>
              <a:off x="2437523" y="1555275"/>
              <a:ext cx="1069800" cy="4902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45" name="Google Shape;3145;p45"/>
          <p:cNvGrpSpPr/>
          <p:nvPr/>
        </p:nvGrpSpPr>
        <p:grpSpPr>
          <a:xfrm>
            <a:off x="5395886" y="1380975"/>
            <a:ext cx="3282900" cy="830243"/>
            <a:chOff x="5395886" y="1380975"/>
            <a:chExt cx="3282900" cy="830243"/>
          </a:xfrm>
        </p:grpSpPr>
        <p:grpSp>
          <p:nvGrpSpPr>
            <p:cNvPr id="3146" name="Google Shape;3146;p45"/>
            <p:cNvGrpSpPr/>
            <p:nvPr/>
          </p:nvGrpSpPr>
          <p:grpSpPr>
            <a:xfrm>
              <a:off x="6698463" y="1380975"/>
              <a:ext cx="1980323" cy="830243"/>
              <a:chOff x="9246125" y="1418025"/>
              <a:chExt cx="1980323" cy="830243"/>
            </a:xfrm>
          </p:grpSpPr>
          <p:sp>
            <p:nvSpPr>
              <p:cNvPr id="3147" name="Google Shape;3147;p45"/>
              <p:cNvSpPr txBox="1"/>
              <p:nvPr/>
            </p:nvSpPr>
            <p:spPr>
              <a:xfrm>
                <a:off x="9246148" y="1418025"/>
                <a:ext cx="1980300" cy="348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Marital status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48" name="Google Shape;3148;p45"/>
              <p:cNvSpPr txBox="1"/>
              <p:nvPr/>
            </p:nvSpPr>
            <p:spPr>
              <a:xfrm>
                <a:off x="9246125" y="1696868"/>
                <a:ext cx="1980300" cy="55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Tình trạng hôn nhân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(</a:t>
                </a: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 và </a:t>
                </a: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1)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49" name="Google Shape;3149;p45"/>
            <p:cNvCxnSpPr>
              <a:stCxn id="3147" idx="1"/>
              <a:endCxn id="3135" idx="6"/>
            </p:cNvCxnSpPr>
            <p:nvPr/>
          </p:nvCxnSpPr>
          <p:spPr>
            <a:xfrm flipH="1">
              <a:off x="5395886" y="1555275"/>
              <a:ext cx="1302600" cy="483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50" name="Google Shape;3150;p45"/>
          <p:cNvGrpSpPr/>
          <p:nvPr/>
        </p:nvGrpSpPr>
        <p:grpSpPr>
          <a:xfrm>
            <a:off x="5710500" y="2202825"/>
            <a:ext cx="2968286" cy="1268596"/>
            <a:chOff x="5710500" y="2202825"/>
            <a:chExt cx="2968286" cy="1268596"/>
          </a:xfrm>
        </p:grpSpPr>
        <p:grpSp>
          <p:nvGrpSpPr>
            <p:cNvPr id="3151" name="Google Shape;3151;p45"/>
            <p:cNvGrpSpPr/>
            <p:nvPr/>
          </p:nvGrpSpPr>
          <p:grpSpPr>
            <a:xfrm>
              <a:off x="6698463" y="2641178"/>
              <a:ext cx="1980323" cy="830243"/>
              <a:chOff x="9246125" y="2525828"/>
              <a:chExt cx="1980323" cy="830243"/>
            </a:xfrm>
          </p:grpSpPr>
          <p:sp>
            <p:nvSpPr>
              <p:cNvPr id="3152" name="Google Shape;3152;p45"/>
              <p:cNvSpPr txBox="1"/>
              <p:nvPr/>
            </p:nvSpPr>
            <p:spPr>
              <a:xfrm>
                <a:off x="9246148" y="2525828"/>
                <a:ext cx="1980300" cy="348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Education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53" name="Google Shape;3153;p45"/>
              <p:cNvSpPr txBox="1"/>
              <p:nvPr/>
            </p:nvSpPr>
            <p:spPr>
              <a:xfrm>
                <a:off x="9246125" y="2804671"/>
                <a:ext cx="1980300" cy="551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Trình độ học  vấn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vi-V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(</a:t>
                </a: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0-</a:t>
                </a: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3)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54" name="Google Shape;3154;p45"/>
            <p:cNvCxnSpPr>
              <a:endCxn id="3136" idx="6"/>
            </p:cNvCxnSpPr>
            <p:nvPr/>
          </p:nvCxnSpPr>
          <p:spPr>
            <a:xfrm rot="10800000">
              <a:off x="5710500" y="2202825"/>
              <a:ext cx="987900" cy="612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55" name="Google Shape;3155;p45"/>
          <p:cNvGrpSpPr/>
          <p:nvPr/>
        </p:nvGrpSpPr>
        <p:grpSpPr>
          <a:xfrm>
            <a:off x="457200" y="2641178"/>
            <a:ext cx="3192923" cy="830243"/>
            <a:chOff x="457200" y="2641178"/>
            <a:chExt cx="3192923" cy="830243"/>
          </a:xfrm>
        </p:grpSpPr>
        <p:grpSp>
          <p:nvGrpSpPr>
            <p:cNvPr id="3156" name="Google Shape;3156;p45"/>
            <p:cNvGrpSpPr/>
            <p:nvPr/>
          </p:nvGrpSpPr>
          <p:grpSpPr>
            <a:xfrm>
              <a:off x="457200" y="2641178"/>
              <a:ext cx="1980323" cy="830243"/>
              <a:chOff x="-2082450" y="2525828"/>
              <a:chExt cx="1980323" cy="830243"/>
            </a:xfrm>
          </p:grpSpPr>
          <p:sp>
            <p:nvSpPr>
              <p:cNvPr id="3157" name="Google Shape;3157;p45"/>
              <p:cNvSpPr txBox="1"/>
              <p:nvPr/>
            </p:nvSpPr>
            <p:spPr>
              <a:xfrm>
                <a:off x="-2082427" y="2525828"/>
                <a:ext cx="1980300" cy="348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Sex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58" name="Google Shape;3158;p45"/>
              <p:cNvSpPr txBox="1"/>
              <p:nvPr/>
            </p:nvSpPr>
            <p:spPr>
              <a:xfrm>
                <a:off x="-2082450" y="2804671"/>
                <a:ext cx="1980300" cy="551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Giới tính (0 và 1)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59" name="Google Shape;3159;p45"/>
            <p:cNvCxnSpPr>
              <a:stCxn id="3157" idx="3"/>
              <a:endCxn id="3137" idx="0"/>
            </p:cNvCxnSpPr>
            <p:nvPr/>
          </p:nvCxnSpPr>
          <p:spPr>
            <a:xfrm>
              <a:off x="2437523" y="2815478"/>
              <a:ext cx="1212600" cy="6072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60" name="Google Shape;3160;p45"/>
          <p:cNvGrpSpPr/>
          <p:nvPr/>
        </p:nvGrpSpPr>
        <p:grpSpPr>
          <a:xfrm>
            <a:off x="457200" y="3901376"/>
            <a:ext cx="4759824" cy="829022"/>
            <a:chOff x="457200" y="3901376"/>
            <a:chExt cx="4759824" cy="829022"/>
          </a:xfrm>
        </p:grpSpPr>
        <p:grpSp>
          <p:nvGrpSpPr>
            <p:cNvPr id="3161" name="Google Shape;3161;p45"/>
            <p:cNvGrpSpPr/>
            <p:nvPr/>
          </p:nvGrpSpPr>
          <p:grpSpPr>
            <a:xfrm>
              <a:off x="457200" y="3901376"/>
              <a:ext cx="1980324" cy="829022"/>
              <a:chOff x="-2082450" y="3633626"/>
              <a:chExt cx="1980324" cy="829022"/>
            </a:xfrm>
          </p:grpSpPr>
          <p:sp>
            <p:nvSpPr>
              <p:cNvPr id="3162" name="Google Shape;3162;p45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"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ID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63" name="Google Shape;3163;p45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Mã số định danh khách hàng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64" name="Google Shape;3164;p45"/>
            <p:cNvCxnSpPr>
              <a:stCxn id="3162" idx="3"/>
              <a:endCxn id="3138" idx="2"/>
            </p:cNvCxnSpPr>
            <p:nvPr/>
          </p:nvCxnSpPr>
          <p:spPr>
            <a:xfrm rot="10800000" flipH="1">
              <a:off x="2437524" y="4066976"/>
              <a:ext cx="2779500" cy="8700"/>
            </a:xfrm>
            <a:prstGeom prst="bentConnector3">
              <a:avLst>
                <a:gd name="adj1" fmla="val 5000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165" name="Google Shape;3165;p45"/>
          <p:cNvGrpSpPr/>
          <p:nvPr/>
        </p:nvGrpSpPr>
        <p:grpSpPr>
          <a:xfrm>
            <a:off x="6153086" y="3435776"/>
            <a:ext cx="2525700" cy="1294623"/>
            <a:chOff x="6153086" y="3435776"/>
            <a:chExt cx="2525700" cy="1294623"/>
          </a:xfrm>
        </p:grpSpPr>
        <p:grpSp>
          <p:nvGrpSpPr>
            <p:cNvPr id="3166" name="Google Shape;3166;p45"/>
            <p:cNvGrpSpPr/>
            <p:nvPr/>
          </p:nvGrpSpPr>
          <p:grpSpPr>
            <a:xfrm>
              <a:off x="6698463" y="3901376"/>
              <a:ext cx="1980324" cy="829023"/>
              <a:chOff x="9246125" y="3633626"/>
              <a:chExt cx="1980324" cy="829023"/>
            </a:xfrm>
          </p:grpSpPr>
          <p:sp>
            <p:nvSpPr>
              <p:cNvPr id="3167" name="Google Shape;3167;p45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Income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68" name="Google Shape;3168;p45"/>
              <p:cNvSpPr txBox="1"/>
              <p:nvPr/>
            </p:nvSpPr>
            <p:spPr>
              <a:xfrm>
                <a:off x="9246125" y="3911248"/>
                <a:ext cx="1980300" cy="551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Thu nhập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(S</a:t>
                </a: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ố nguyên)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169" name="Google Shape;3169;p45"/>
            <p:cNvCxnSpPr>
              <a:stCxn id="3167" idx="1"/>
              <a:endCxn id="3139" idx="6"/>
            </p:cNvCxnSpPr>
            <p:nvPr/>
          </p:nvCxnSpPr>
          <p:spPr>
            <a:xfrm rot="10800000">
              <a:off x="6153086" y="3435776"/>
              <a:ext cx="545400" cy="639900"/>
            </a:xfrm>
            <a:prstGeom prst="bentConnector3">
              <a:avLst>
                <a:gd name="adj1" fmla="val 499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2" name="Google Shape;3140;p45">
            <a:extLst>
              <a:ext uri="{FF2B5EF4-FFF2-40B4-BE49-F238E27FC236}">
                <a16:creationId xmlns:a16="http://schemas.microsoft.com/office/drawing/2014/main" id="{CA764FDF-9E5A-4061-0357-BD674C040EEA}"/>
              </a:ext>
            </a:extLst>
          </p:cNvPr>
          <p:cNvGrpSpPr/>
          <p:nvPr/>
        </p:nvGrpSpPr>
        <p:grpSpPr>
          <a:xfrm>
            <a:off x="443744" y="466343"/>
            <a:ext cx="3690032" cy="1994988"/>
            <a:chOff x="457180" y="1380975"/>
            <a:chExt cx="3690032" cy="1994988"/>
          </a:xfrm>
        </p:grpSpPr>
        <p:grpSp>
          <p:nvGrpSpPr>
            <p:cNvPr id="3" name="Google Shape;3141;p45">
              <a:extLst>
                <a:ext uri="{FF2B5EF4-FFF2-40B4-BE49-F238E27FC236}">
                  <a16:creationId xmlns:a16="http://schemas.microsoft.com/office/drawing/2014/main" id="{5DBDF8B2-3921-C577-CE44-261E97919AFF}"/>
                </a:ext>
              </a:extLst>
            </p:cNvPr>
            <p:cNvGrpSpPr/>
            <p:nvPr/>
          </p:nvGrpSpPr>
          <p:grpSpPr>
            <a:xfrm>
              <a:off x="457180" y="1380975"/>
              <a:ext cx="1980343" cy="888502"/>
              <a:chOff x="-2082470" y="1418025"/>
              <a:chExt cx="1980343" cy="888502"/>
            </a:xfrm>
          </p:grpSpPr>
          <p:sp>
            <p:nvSpPr>
              <p:cNvPr id="5" name="Google Shape;3142;p45">
                <a:extLst>
                  <a:ext uri="{FF2B5EF4-FFF2-40B4-BE49-F238E27FC236}">
                    <a16:creationId xmlns:a16="http://schemas.microsoft.com/office/drawing/2014/main" id="{77994645-C3D1-E9D1-551B-4D140AD61633}"/>
                  </a:ext>
                </a:extLst>
              </p:cNvPr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vi-VN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Occupation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" name="Google Shape;3143;p45">
                <a:extLst>
                  <a:ext uri="{FF2B5EF4-FFF2-40B4-BE49-F238E27FC236}">
                    <a16:creationId xmlns:a16="http://schemas.microsoft.com/office/drawing/2014/main" id="{97E7B5AE-2A5A-DB4E-20E1-26CC9282FE78}"/>
                  </a:ext>
                </a:extLst>
              </p:cNvPr>
              <p:cNvSpPr txBox="1"/>
              <p:nvPr/>
            </p:nvSpPr>
            <p:spPr>
              <a:xfrm>
                <a:off x="-2082470" y="1755127"/>
                <a:ext cx="1980300" cy="5514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vi-V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Nghề nghiệp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(0-2)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4" name="Google Shape;3144;p45">
              <a:extLst>
                <a:ext uri="{FF2B5EF4-FFF2-40B4-BE49-F238E27FC236}">
                  <a16:creationId xmlns:a16="http://schemas.microsoft.com/office/drawing/2014/main" id="{211E1C34-DB6B-53CC-62B0-CB334EF620C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37523" y="1555275"/>
              <a:ext cx="1709689" cy="1820688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7" name="Google Shape;3150;p45">
            <a:extLst>
              <a:ext uri="{FF2B5EF4-FFF2-40B4-BE49-F238E27FC236}">
                <a16:creationId xmlns:a16="http://schemas.microsoft.com/office/drawing/2014/main" id="{2C2CBD46-1EF1-63D0-C783-A9F992BA4C8F}"/>
              </a:ext>
            </a:extLst>
          </p:cNvPr>
          <p:cNvGrpSpPr/>
          <p:nvPr/>
        </p:nvGrpSpPr>
        <p:grpSpPr>
          <a:xfrm>
            <a:off x="4531472" y="370569"/>
            <a:ext cx="4047596" cy="1520255"/>
            <a:chOff x="4631190" y="2641178"/>
            <a:chExt cx="4047596" cy="1520255"/>
          </a:xfrm>
        </p:grpSpPr>
        <p:grpSp>
          <p:nvGrpSpPr>
            <p:cNvPr id="8" name="Google Shape;3151;p45">
              <a:extLst>
                <a:ext uri="{FF2B5EF4-FFF2-40B4-BE49-F238E27FC236}">
                  <a16:creationId xmlns:a16="http://schemas.microsoft.com/office/drawing/2014/main" id="{02643C6A-2BD1-D076-6265-8EEAD9DBD82B}"/>
                </a:ext>
              </a:extLst>
            </p:cNvPr>
            <p:cNvGrpSpPr/>
            <p:nvPr/>
          </p:nvGrpSpPr>
          <p:grpSpPr>
            <a:xfrm>
              <a:off x="6698463" y="2641178"/>
              <a:ext cx="1980323" cy="830243"/>
              <a:chOff x="9246125" y="2525828"/>
              <a:chExt cx="1980323" cy="830243"/>
            </a:xfrm>
          </p:grpSpPr>
          <p:sp>
            <p:nvSpPr>
              <p:cNvPr id="10" name="Google Shape;3152;p45">
                <a:extLst>
                  <a:ext uri="{FF2B5EF4-FFF2-40B4-BE49-F238E27FC236}">
                    <a16:creationId xmlns:a16="http://schemas.microsoft.com/office/drawing/2014/main" id="{1F2C581F-5DDE-3DD1-AB03-3EB03C23E79E}"/>
                  </a:ext>
                </a:extLst>
              </p:cNvPr>
              <p:cNvSpPr txBox="1"/>
              <p:nvPr/>
            </p:nvSpPr>
            <p:spPr>
              <a:xfrm>
                <a:off x="9246148" y="2525828"/>
                <a:ext cx="1980300" cy="348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vi-VN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Settlement</a:t>
                </a:r>
                <a:r>
                  <a:rPr kumimoji="0" lang="vi-V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</a:t>
                </a:r>
                <a:r>
                  <a:rPr kumimoji="0" lang="vi-VN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size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" name="Google Shape;3153;p45">
                <a:extLst>
                  <a:ext uri="{FF2B5EF4-FFF2-40B4-BE49-F238E27FC236}">
                    <a16:creationId xmlns:a16="http://schemas.microsoft.com/office/drawing/2014/main" id="{35B696FD-886E-4E0C-E349-6183FFBA2D3D}"/>
                  </a:ext>
                </a:extLst>
              </p:cNvPr>
              <p:cNvSpPr txBox="1"/>
              <p:nvPr/>
            </p:nvSpPr>
            <p:spPr>
              <a:xfrm>
                <a:off x="9246125" y="2804671"/>
                <a:ext cx="1980300" cy="551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Nơi định cư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kumimoji="0" lang="vi-V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(</a:t>
                </a: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0-</a:t>
                </a:r>
                <a:r>
                  <a:rPr kumimoji="0" lang="vi-V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r>
                  <a:rPr lang="vi-V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)</a:t>
                </a:r>
                <a:endPara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9" name="Google Shape;3154;p45">
              <a:extLst>
                <a:ext uri="{FF2B5EF4-FFF2-40B4-BE49-F238E27FC236}">
                  <a16:creationId xmlns:a16="http://schemas.microsoft.com/office/drawing/2014/main" id="{5F7C82A1-06D1-8C20-4D38-8549850B0EA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631190" y="2815425"/>
              <a:ext cx="2067211" cy="1346008"/>
            </a:xfrm>
            <a:prstGeom prst="bentConnector3">
              <a:avLst>
                <a:gd name="adj1" fmla="val 875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ig Data Science Consulting Toolkit by Slidesgo">
  <a:themeElements>
    <a:clrScheme name="Simple Light">
      <a:dk1>
        <a:srgbClr val="351C75"/>
      </a:dk1>
      <a:lt1>
        <a:srgbClr val="FFFFFF"/>
      </a:lt1>
      <a:dk2>
        <a:srgbClr val="674EA7"/>
      </a:dk2>
      <a:lt2>
        <a:srgbClr val="FFFFFF"/>
      </a:lt2>
      <a:accent1>
        <a:srgbClr val="00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nline Shopping Sale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00C0F3"/>
      </a:accent1>
      <a:accent2>
        <a:srgbClr val="FF6D2F"/>
      </a:accent2>
      <a:accent3>
        <a:srgbClr val="FBBF10"/>
      </a:accent3>
      <a:accent4>
        <a:srgbClr val="00CC74"/>
      </a:accent4>
      <a:accent5>
        <a:srgbClr val="EF2929"/>
      </a:accent5>
      <a:accent6>
        <a:srgbClr val="165C7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1213</Words>
  <Application>Microsoft Office PowerPoint</Application>
  <PresentationFormat>On-screen Show (16:9)</PresentationFormat>
  <Paragraphs>228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Fira Sans Extra Condensed</vt:lpstr>
      <vt:lpstr>Space Grotesk</vt:lpstr>
      <vt:lpstr>Montserrat</vt:lpstr>
      <vt:lpstr>Dosis</vt:lpstr>
      <vt:lpstr>Space Grotesk Medium</vt:lpstr>
      <vt:lpstr>Roboto</vt:lpstr>
      <vt:lpstr>Arial</vt:lpstr>
      <vt:lpstr>Quattrocento</vt:lpstr>
      <vt:lpstr>Big Data Science Consulting Toolkit by Slidesgo</vt:lpstr>
      <vt:lpstr>Online Shopping Sales Infographics by Slidesgo</vt:lpstr>
      <vt:lpstr> Bối cảnh Bài toán</vt:lpstr>
      <vt:lpstr>PowerPoint Presentation</vt:lpstr>
      <vt:lpstr>Đặc trưng nổi bật</vt:lpstr>
      <vt:lpstr>PowerPoint Presentation</vt:lpstr>
      <vt:lpstr> Phân cụm khách hàng</vt:lpstr>
      <vt:lpstr>Thuật toán Kmean</vt:lpstr>
      <vt:lpstr>Yêu cầu bài toán: </vt:lpstr>
      <vt:lpstr>Thu thập và tiền xử lý dữ liệu</vt:lpstr>
      <vt:lpstr>Đặc trưng dữ liệu khách hàng</vt:lpstr>
      <vt:lpstr>Chuẩn hóa dữ liệu</vt:lpstr>
      <vt:lpstr>Định dạng của dữ liệu sau chuẩn hóa</vt:lpstr>
      <vt:lpstr>Thuật toán Kmean</vt:lpstr>
      <vt:lpstr>Lưu đồ đồ thuật toán Kmean</vt:lpstr>
      <vt:lpstr>Minh họa quá trình phân cụm</vt:lpstr>
      <vt:lpstr>PowerPoint Presentation</vt:lpstr>
      <vt:lpstr>PowerPoint Presentation</vt:lpstr>
      <vt:lpstr>Hàm map</vt:lpstr>
      <vt:lpstr>Hàm Reduce</vt:lpstr>
      <vt:lpstr>Sorting &amp; Combiner</vt:lpstr>
      <vt:lpstr>Hàm Reduce</vt:lpstr>
      <vt:lpstr>PowerPoint Presentation</vt:lpstr>
      <vt:lpstr>Điều kiện dừng &amp; Chất lượng thuật toán</vt:lpstr>
      <vt:lpstr>Điều kiện dừng &amp; Chất lượng thuật toán</vt:lpstr>
      <vt:lpstr>Chỉ số đánh giá Davies-Bouldin Index</vt:lpstr>
      <vt:lpstr>PowerPoint Presentation</vt:lpstr>
      <vt:lpstr>Kết quả thực nghiệm</vt:lpstr>
      <vt:lpstr>04</vt:lpstr>
      <vt:lpstr>Hadoop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Bối cảnh Bài toán</dc:title>
  <cp:lastModifiedBy>Minh Tuấn Nguyễn</cp:lastModifiedBy>
  <cp:revision>13</cp:revision>
  <dcterms:modified xsi:type="dcterms:W3CDTF">2023-05-06T11:53:23Z</dcterms:modified>
</cp:coreProperties>
</file>